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4" r:id="rId6"/>
    <p:sldId id="266" r:id="rId7"/>
    <p:sldId id="267" r:id="rId8"/>
    <p:sldId id="260" r:id="rId9"/>
    <p:sldId id="261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6" r:id="rId18"/>
    <p:sldId id="275" r:id="rId19"/>
    <p:sldId id="277" r:id="rId20"/>
    <p:sldId id="278" r:id="rId21"/>
    <p:sldId id="279" r:id="rId22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17DA"/>
    <a:srgbClr val="D729BE"/>
    <a:srgbClr val="EF5BB3"/>
    <a:srgbClr val="F472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enty nadia" userId="68dc62dd51539dac" providerId="LiveId" clId="{1DD7237C-03B9-411F-A9A7-DDF05CE7BC56}"/>
    <pc:docChg chg="undo custSel addSld modSld sldOrd">
      <pc:chgData name="fenty nadia" userId="68dc62dd51539dac" providerId="LiveId" clId="{1DD7237C-03B9-411F-A9A7-DDF05CE7BC56}" dt="2022-06-01T03:56:43.025" v="832"/>
      <pc:docMkLst>
        <pc:docMk/>
      </pc:docMkLst>
      <pc:sldChg chg="modSp modAnim">
        <pc:chgData name="fenty nadia" userId="68dc62dd51539dac" providerId="LiveId" clId="{1DD7237C-03B9-411F-A9A7-DDF05CE7BC56}" dt="2022-06-01T03:37:47.705" v="475"/>
        <pc:sldMkLst>
          <pc:docMk/>
          <pc:sldMk cId="950157772" sldId="256"/>
        </pc:sldMkLst>
        <pc:spChg chg="mod">
          <ac:chgData name="fenty nadia" userId="68dc62dd51539dac" providerId="LiveId" clId="{1DD7237C-03B9-411F-A9A7-DDF05CE7BC56}" dt="2022-06-01T03:37:36.969" v="471" actId="5793"/>
          <ac:spMkLst>
            <pc:docMk/>
            <pc:sldMk cId="950157772" sldId="256"/>
            <ac:spMk id="6" creationId="{25764128-2222-47AF-A5E3-D1B1DCAB2A8E}"/>
          </ac:spMkLst>
        </pc:spChg>
      </pc:sldChg>
      <pc:sldChg chg="delSp modSp mod">
        <pc:chgData name="fenty nadia" userId="68dc62dd51539dac" providerId="LiveId" clId="{1DD7237C-03B9-411F-A9A7-DDF05CE7BC56}" dt="2022-06-01T03:36:44.594" v="467" actId="1076"/>
        <pc:sldMkLst>
          <pc:docMk/>
          <pc:sldMk cId="778420691" sldId="258"/>
        </pc:sldMkLst>
        <pc:spChg chg="del mod">
          <ac:chgData name="fenty nadia" userId="68dc62dd51539dac" providerId="LiveId" clId="{1DD7237C-03B9-411F-A9A7-DDF05CE7BC56}" dt="2022-06-01T03:36:18.391" v="463" actId="478"/>
          <ac:spMkLst>
            <pc:docMk/>
            <pc:sldMk cId="778420691" sldId="258"/>
            <ac:spMk id="2" creationId="{7D7016F0-0274-46F5-B8C3-23FB37DA5652}"/>
          </ac:spMkLst>
        </pc:spChg>
        <pc:spChg chg="mod">
          <ac:chgData name="fenty nadia" userId="68dc62dd51539dac" providerId="LiveId" clId="{1DD7237C-03B9-411F-A9A7-DDF05CE7BC56}" dt="2022-06-01T03:36:44.594" v="467" actId="1076"/>
          <ac:spMkLst>
            <pc:docMk/>
            <pc:sldMk cId="778420691" sldId="258"/>
            <ac:spMk id="6" creationId="{18F3A315-30E0-4BB3-940D-089689329C2D}"/>
          </ac:spMkLst>
        </pc:spChg>
        <pc:picChg chg="mod">
          <ac:chgData name="fenty nadia" userId="68dc62dd51539dac" providerId="LiveId" clId="{1DD7237C-03B9-411F-A9A7-DDF05CE7BC56}" dt="2022-06-01T03:36:44.594" v="467" actId="1076"/>
          <ac:picMkLst>
            <pc:docMk/>
            <pc:sldMk cId="778420691" sldId="258"/>
            <ac:picMk id="5" creationId="{70AEDB3E-EF6D-403B-AC51-1CA3D88739F9}"/>
          </ac:picMkLst>
        </pc:picChg>
      </pc:sldChg>
      <pc:sldChg chg="modSp mod modAnim">
        <pc:chgData name="fenty nadia" userId="68dc62dd51539dac" providerId="LiveId" clId="{1DD7237C-03B9-411F-A9A7-DDF05CE7BC56}" dt="2022-06-01T03:38:01.113" v="478"/>
        <pc:sldMkLst>
          <pc:docMk/>
          <pc:sldMk cId="2994088901" sldId="259"/>
        </pc:sldMkLst>
        <pc:spChg chg="mod">
          <ac:chgData name="fenty nadia" userId="68dc62dd51539dac" providerId="LiveId" clId="{1DD7237C-03B9-411F-A9A7-DDF05CE7BC56}" dt="2022-06-01T03:37:11.724" v="469" actId="2711"/>
          <ac:spMkLst>
            <pc:docMk/>
            <pc:sldMk cId="2994088901" sldId="259"/>
            <ac:spMk id="2" creationId="{4D1E1F07-0CBB-407E-8309-E0D0AC2F589E}"/>
          </ac:spMkLst>
        </pc:spChg>
        <pc:graphicFrameChg chg="mod">
          <ac:chgData name="fenty nadia" userId="68dc62dd51539dac" providerId="LiveId" clId="{1DD7237C-03B9-411F-A9A7-DDF05CE7BC56}" dt="2022-05-31T08:53:52.444" v="139" actId="113"/>
          <ac:graphicFrameMkLst>
            <pc:docMk/>
            <pc:sldMk cId="2994088901" sldId="259"/>
            <ac:graphicFrameMk id="4" creationId="{8E227F1C-1DA6-496C-97DC-281E41955311}"/>
          </ac:graphicFrameMkLst>
        </pc:graphicFrameChg>
      </pc:sldChg>
      <pc:sldChg chg="addSp delSp modSp mod modAnim">
        <pc:chgData name="fenty nadia" userId="68dc62dd51539dac" providerId="LiveId" clId="{1DD7237C-03B9-411F-A9A7-DDF05CE7BC56}" dt="2022-06-01T03:38:39.012" v="487"/>
        <pc:sldMkLst>
          <pc:docMk/>
          <pc:sldMk cId="2884239034" sldId="260"/>
        </pc:sldMkLst>
        <pc:spChg chg="del">
          <ac:chgData name="fenty nadia" userId="68dc62dd51539dac" providerId="LiveId" clId="{1DD7237C-03B9-411F-A9A7-DDF05CE7BC56}" dt="2022-05-31T06:03:54.872" v="2" actId="478"/>
          <ac:spMkLst>
            <pc:docMk/>
            <pc:sldMk cId="2884239034" sldId="260"/>
            <ac:spMk id="2" creationId="{037A0F07-33EA-4268-A087-854F7B0A4509}"/>
          </ac:spMkLst>
        </pc:spChg>
        <pc:spChg chg="del">
          <ac:chgData name="fenty nadia" userId="68dc62dd51539dac" providerId="LiveId" clId="{1DD7237C-03B9-411F-A9A7-DDF05CE7BC56}" dt="2022-05-31T06:03:37.827" v="0" actId="931"/>
          <ac:spMkLst>
            <pc:docMk/>
            <pc:sldMk cId="2884239034" sldId="260"/>
            <ac:spMk id="3" creationId="{1A2126D1-40CE-4BB8-80AE-A973AAB17C46}"/>
          </ac:spMkLst>
        </pc:spChg>
        <pc:spChg chg="add del mod">
          <ac:chgData name="fenty nadia" userId="68dc62dd51539dac" providerId="LiveId" clId="{1DD7237C-03B9-411F-A9A7-DDF05CE7BC56}" dt="2022-05-31T06:03:56.920" v="3" actId="478"/>
          <ac:spMkLst>
            <pc:docMk/>
            <pc:sldMk cId="2884239034" sldId="260"/>
            <ac:spMk id="7" creationId="{886DCC73-E247-4E98-BA65-FBCA8C5DE451}"/>
          </ac:spMkLst>
        </pc:spChg>
        <pc:spChg chg="add mod">
          <ac:chgData name="fenty nadia" userId="68dc62dd51539dac" providerId="LiveId" clId="{1DD7237C-03B9-411F-A9A7-DDF05CE7BC56}" dt="2022-05-31T07:29:04.960" v="66" actId="1076"/>
          <ac:spMkLst>
            <pc:docMk/>
            <pc:sldMk cId="2884239034" sldId="260"/>
            <ac:spMk id="12" creationId="{3E2016C1-4415-4F05-A7BE-99712CE07ABE}"/>
          </ac:spMkLst>
        </pc:spChg>
        <pc:picChg chg="add del mod">
          <ac:chgData name="fenty nadia" userId="68dc62dd51539dac" providerId="LiveId" clId="{1DD7237C-03B9-411F-A9A7-DDF05CE7BC56}" dt="2022-05-31T06:03:41.046" v="1" actId="478"/>
          <ac:picMkLst>
            <pc:docMk/>
            <pc:sldMk cId="2884239034" sldId="260"/>
            <ac:picMk id="5" creationId="{3B52B9ED-F3F9-4FC8-83CF-5658E02871BB}"/>
          </ac:picMkLst>
        </pc:picChg>
        <pc:picChg chg="add del mod">
          <ac:chgData name="fenty nadia" userId="68dc62dd51539dac" providerId="LiveId" clId="{1DD7237C-03B9-411F-A9A7-DDF05CE7BC56}" dt="2022-05-31T06:04:11.891" v="5" actId="478"/>
          <ac:picMkLst>
            <pc:docMk/>
            <pc:sldMk cId="2884239034" sldId="260"/>
            <ac:picMk id="9" creationId="{DEB144B2-458B-43E2-896E-66E4800F2444}"/>
          </ac:picMkLst>
        </pc:picChg>
        <pc:picChg chg="add mod">
          <ac:chgData name="fenty nadia" userId="68dc62dd51539dac" providerId="LiveId" clId="{1DD7237C-03B9-411F-A9A7-DDF05CE7BC56}" dt="2022-05-31T07:28:03.526" v="8" actId="1076"/>
          <ac:picMkLst>
            <pc:docMk/>
            <pc:sldMk cId="2884239034" sldId="260"/>
            <ac:picMk id="11" creationId="{B0A328EA-6BC8-4DDD-AB15-7D31B1EE1CD0}"/>
          </ac:picMkLst>
        </pc:picChg>
      </pc:sldChg>
      <pc:sldChg chg="addSp delSp modSp new mod modAnim">
        <pc:chgData name="fenty nadia" userId="68dc62dd51539dac" providerId="LiveId" clId="{1DD7237C-03B9-411F-A9A7-DDF05CE7BC56}" dt="2022-06-01T03:40:32.865" v="505" actId="12100"/>
        <pc:sldMkLst>
          <pc:docMk/>
          <pc:sldMk cId="2362449875" sldId="261"/>
        </pc:sldMkLst>
        <pc:spChg chg="mod">
          <ac:chgData name="fenty nadia" userId="68dc62dd51539dac" providerId="LiveId" clId="{1DD7237C-03B9-411F-A9A7-DDF05CE7BC56}" dt="2022-06-01T03:39:02.953" v="491" actId="122"/>
          <ac:spMkLst>
            <pc:docMk/>
            <pc:sldMk cId="2362449875" sldId="261"/>
            <ac:spMk id="2" creationId="{0E3DEDCA-68F1-4046-A36A-EF1BFCA0E89B}"/>
          </ac:spMkLst>
        </pc:spChg>
        <pc:spChg chg="del">
          <ac:chgData name="fenty nadia" userId="68dc62dd51539dac" providerId="LiveId" clId="{1DD7237C-03B9-411F-A9A7-DDF05CE7BC56}" dt="2022-05-31T08:56:23.988" v="197" actId="1032"/>
          <ac:spMkLst>
            <pc:docMk/>
            <pc:sldMk cId="2362449875" sldId="261"/>
            <ac:spMk id="3" creationId="{2022FDE3-1101-40CA-8CC7-A030D91F72B3}"/>
          </ac:spMkLst>
        </pc:spChg>
        <pc:graphicFrameChg chg="add mod modGraphic">
          <ac:chgData name="fenty nadia" userId="68dc62dd51539dac" providerId="LiveId" clId="{1DD7237C-03B9-411F-A9A7-DDF05CE7BC56}" dt="2022-06-01T03:40:32.865" v="505" actId="12100"/>
          <ac:graphicFrameMkLst>
            <pc:docMk/>
            <pc:sldMk cId="2362449875" sldId="261"/>
            <ac:graphicFrameMk id="4" creationId="{D4198D4E-E09F-47F2-9737-D4C3B69FF6FC}"/>
          </ac:graphicFrameMkLst>
        </pc:graphicFrameChg>
        <pc:picChg chg="add mod ord">
          <ac:chgData name="fenty nadia" userId="68dc62dd51539dac" providerId="LiveId" clId="{1DD7237C-03B9-411F-A9A7-DDF05CE7BC56}" dt="2022-06-01T03:40:24.302" v="504" actId="14100"/>
          <ac:picMkLst>
            <pc:docMk/>
            <pc:sldMk cId="2362449875" sldId="261"/>
            <ac:picMk id="5" creationId="{7F9BE9A8-6D1E-4B41-BF3E-646608C63488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14.783" v="827"/>
        <pc:sldMkLst>
          <pc:docMk/>
          <pc:sldMk cId="2162083088" sldId="262"/>
        </pc:sldMkLst>
        <pc:spChg chg="del">
          <ac:chgData name="fenty nadia" userId="68dc62dd51539dac" providerId="LiveId" clId="{1DD7237C-03B9-411F-A9A7-DDF05CE7BC56}" dt="2022-05-31T09:02:25.867" v="246" actId="478"/>
          <ac:spMkLst>
            <pc:docMk/>
            <pc:sldMk cId="2162083088" sldId="262"/>
            <ac:spMk id="2" creationId="{D4D3648C-9C3A-46AE-85D9-A250ACEFEEBC}"/>
          </ac:spMkLst>
        </pc:spChg>
        <pc:spChg chg="del">
          <ac:chgData name="fenty nadia" userId="68dc62dd51539dac" providerId="LiveId" clId="{1DD7237C-03B9-411F-A9A7-DDF05CE7BC56}" dt="2022-05-31T09:01:09.235" v="224" actId="1032"/>
          <ac:spMkLst>
            <pc:docMk/>
            <pc:sldMk cId="2162083088" sldId="262"/>
            <ac:spMk id="3" creationId="{816E83B9-C208-46FA-AB9B-C602A750937A}"/>
          </ac:spMkLst>
        </pc:spChg>
        <pc:graphicFrameChg chg="add mod modGraphic">
          <ac:chgData name="fenty nadia" userId="68dc62dd51539dac" providerId="LiveId" clId="{1DD7237C-03B9-411F-A9A7-DDF05CE7BC56}" dt="2022-06-01T03:44:36.833" v="567"/>
          <ac:graphicFrameMkLst>
            <pc:docMk/>
            <pc:sldMk cId="2162083088" sldId="262"/>
            <ac:graphicFrameMk id="6" creationId="{AD9B8BF8-9B7B-47F3-9F34-8E16FAEC9E40}"/>
          </ac:graphicFrameMkLst>
        </pc:graphicFrameChg>
        <pc:picChg chg="add mod ord">
          <ac:chgData name="fenty nadia" userId="68dc62dd51539dac" providerId="LiveId" clId="{1DD7237C-03B9-411F-A9A7-DDF05CE7BC56}" dt="2022-06-01T03:50:11.317" v="804" actId="14100"/>
          <ac:picMkLst>
            <pc:docMk/>
            <pc:sldMk cId="2162083088" sldId="262"/>
            <ac:picMk id="3" creationId="{A2746880-79A4-4BC6-927E-6CF8ACF97102}"/>
          </ac:picMkLst>
        </pc:picChg>
      </pc:sldChg>
      <pc:sldChg chg="addSp delSp modSp new mod modAnim">
        <pc:chgData name="fenty nadia" userId="68dc62dd51539dac" providerId="LiveId" clId="{1DD7237C-03B9-411F-A9A7-DDF05CE7BC56}" dt="2022-06-01T03:56:43.025" v="832"/>
        <pc:sldMkLst>
          <pc:docMk/>
          <pc:sldMk cId="1382497540" sldId="263"/>
        </pc:sldMkLst>
        <pc:spChg chg="mod">
          <ac:chgData name="fenty nadia" userId="68dc62dd51539dac" providerId="LiveId" clId="{1DD7237C-03B9-411F-A9A7-DDF05CE7BC56}" dt="2022-06-01T03:52:30.619" v="806" actId="2711"/>
          <ac:spMkLst>
            <pc:docMk/>
            <pc:sldMk cId="1382497540" sldId="263"/>
            <ac:spMk id="2" creationId="{8B4169C3-842C-4EE2-8EEB-B8E7F998B692}"/>
          </ac:spMkLst>
        </pc:spChg>
        <pc:spChg chg="del">
          <ac:chgData name="fenty nadia" userId="68dc62dd51539dac" providerId="LiveId" clId="{1DD7237C-03B9-411F-A9A7-DDF05CE7BC56}" dt="2022-05-31T09:05:04.679" v="296" actId="1032"/>
          <ac:spMkLst>
            <pc:docMk/>
            <pc:sldMk cId="1382497540" sldId="263"/>
            <ac:spMk id="3" creationId="{C8EE8311-4F28-4FED-B318-DE98B0F7C364}"/>
          </ac:spMkLst>
        </pc:spChg>
        <pc:graphicFrameChg chg="add mod modGraphic">
          <ac:chgData name="fenty nadia" userId="68dc62dd51539dac" providerId="LiveId" clId="{1DD7237C-03B9-411F-A9A7-DDF05CE7BC56}" dt="2022-06-01T03:54:51.777" v="819" actId="12100"/>
          <ac:graphicFrameMkLst>
            <pc:docMk/>
            <pc:sldMk cId="1382497540" sldId="263"/>
            <ac:graphicFrameMk id="4" creationId="{2EFDACCB-A8EA-4F56-8C66-4D9C99E54156}"/>
          </ac:graphicFrameMkLst>
        </pc:graphicFrameChg>
        <pc:picChg chg="add mod">
          <ac:chgData name="fenty nadia" userId="68dc62dd51539dac" providerId="LiveId" clId="{1DD7237C-03B9-411F-A9A7-DDF05CE7BC56}" dt="2022-06-01T03:55:21.087" v="821" actId="1076"/>
          <ac:picMkLst>
            <pc:docMk/>
            <pc:sldMk cId="1382497540" sldId="263"/>
            <ac:picMk id="5" creationId="{16E7E972-0817-41B1-9FA2-2E9169C20810}"/>
          </ac:picMkLst>
        </pc:picChg>
      </pc:sldChg>
      <pc:sldChg chg="addSp delSp modSp new mod ord modAnim">
        <pc:chgData name="fenty nadia" userId="68dc62dd51539dac" providerId="LiveId" clId="{1DD7237C-03B9-411F-A9A7-DDF05CE7BC56}" dt="2022-06-01T03:38:22.579" v="482"/>
        <pc:sldMkLst>
          <pc:docMk/>
          <pc:sldMk cId="793665991" sldId="264"/>
        </pc:sldMkLst>
        <pc:spChg chg="del mod">
          <ac:chgData name="fenty nadia" userId="68dc62dd51539dac" providerId="LiveId" clId="{1DD7237C-03B9-411F-A9A7-DDF05CE7BC56}" dt="2022-05-31T10:43:21.451" v="372" actId="478"/>
          <ac:spMkLst>
            <pc:docMk/>
            <pc:sldMk cId="793665991" sldId="264"/>
            <ac:spMk id="2" creationId="{F71FAA99-1A66-4C39-AA28-BCA6394B5978}"/>
          </ac:spMkLst>
        </pc:spChg>
        <pc:spChg chg="add del mod">
          <ac:chgData name="fenty nadia" userId="68dc62dd51539dac" providerId="LiveId" clId="{1DD7237C-03B9-411F-A9A7-DDF05CE7BC56}" dt="2022-05-31T10:44:20.953" v="376" actId="931"/>
          <ac:spMkLst>
            <pc:docMk/>
            <pc:sldMk cId="793665991" sldId="264"/>
            <ac:spMk id="3" creationId="{E7FD4ACD-079F-4293-A260-4FD256165791}"/>
          </ac:spMkLst>
        </pc:spChg>
        <pc:spChg chg="add del mod">
          <ac:chgData name="fenty nadia" userId="68dc62dd51539dac" providerId="LiveId" clId="{1DD7237C-03B9-411F-A9A7-DDF05CE7BC56}" dt="2022-05-31T10:46:52.072" v="413"/>
          <ac:spMkLst>
            <pc:docMk/>
            <pc:sldMk cId="793665991" sldId="264"/>
            <ac:spMk id="9" creationId="{FC51FDF8-CD7D-4F5F-AC4B-50DE53660136}"/>
          </ac:spMkLst>
        </pc:spChg>
        <pc:spChg chg="add del mod">
          <ac:chgData name="fenty nadia" userId="68dc62dd51539dac" providerId="LiveId" clId="{1DD7237C-03B9-411F-A9A7-DDF05CE7BC56}" dt="2022-05-31T10:47:38.816" v="418" actId="931"/>
          <ac:spMkLst>
            <pc:docMk/>
            <pc:sldMk cId="793665991" sldId="264"/>
            <ac:spMk id="11" creationId="{A807CBD5-C0C6-4444-9DE6-AFEB0057F212}"/>
          </ac:spMkLst>
        </pc:spChg>
        <pc:spChg chg="add mod">
          <ac:chgData name="fenty nadia" userId="68dc62dd51539dac" providerId="LiveId" clId="{1DD7237C-03B9-411F-A9A7-DDF05CE7BC56}" dt="2022-05-31T10:50:58.121" v="461" actId="14100"/>
          <ac:spMkLst>
            <pc:docMk/>
            <pc:sldMk cId="793665991" sldId="264"/>
            <ac:spMk id="18" creationId="{E8C3243B-A9F2-44BC-A256-98F41B4B8AB6}"/>
          </ac:spMkLst>
        </pc:spChg>
        <pc:picChg chg="add del mod">
          <ac:chgData name="fenty nadia" userId="68dc62dd51539dac" providerId="LiveId" clId="{1DD7237C-03B9-411F-A9A7-DDF05CE7BC56}" dt="2022-05-31T10:44:06.094" v="375" actId="931"/>
          <ac:picMkLst>
            <pc:docMk/>
            <pc:sldMk cId="793665991" sldId="264"/>
            <ac:picMk id="5" creationId="{65DE4E00-4F52-4866-9C3C-6CB5C2AE86AC}"/>
          </ac:picMkLst>
        </pc:picChg>
        <pc:picChg chg="add del mod">
          <ac:chgData name="fenty nadia" userId="68dc62dd51539dac" providerId="LiveId" clId="{1DD7237C-03B9-411F-A9A7-DDF05CE7BC56}" dt="2022-05-31T10:46:45.573" v="410" actId="478"/>
          <ac:picMkLst>
            <pc:docMk/>
            <pc:sldMk cId="793665991" sldId="264"/>
            <ac:picMk id="7" creationId="{347AFD08-75CC-44D4-80E1-DE696E2B3C44}"/>
          </ac:picMkLst>
        </pc:picChg>
        <pc:picChg chg="add del mod">
          <ac:chgData name="fenty nadia" userId="68dc62dd51539dac" providerId="LiveId" clId="{1DD7237C-03B9-411F-A9A7-DDF05CE7BC56}" dt="2022-05-31T10:47:13.713" v="415" actId="931"/>
          <ac:picMkLst>
            <pc:docMk/>
            <pc:sldMk cId="793665991" sldId="264"/>
            <ac:picMk id="13" creationId="{0940536A-58D3-44E6-A33E-7F56A93892C3}"/>
          </ac:picMkLst>
        </pc:picChg>
        <pc:picChg chg="add del mod">
          <ac:chgData name="fenty nadia" userId="68dc62dd51539dac" providerId="LiveId" clId="{1DD7237C-03B9-411F-A9A7-DDF05CE7BC56}" dt="2022-05-31T10:47:31.012" v="417" actId="931"/>
          <ac:picMkLst>
            <pc:docMk/>
            <pc:sldMk cId="793665991" sldId="264"/>
            <ac:picMk id="15" creationId="{8BBB8087-8E38-4401-ACD7-21729E2310DB}"/>
          </ac:picMkLst>
        </pc:picChg>
        <pc:picChg chg="add mod">
          <ac:chgData name="fenty nadia" userId="68dc62dd51539dac" providerId="LiveId" clId="{1DD7237C-03B9-411F-A9A7-DDF05CE7BC56}" dt="2022-05-31T10:48:52.963" v="435" actId="1440"/>
          <ac:picMkLst>
            <pc:docMk/>
            <pc:sldMk cId="793665991" sldId="264"/>
            <ac:picMk id="17" creationId="{0C9D3295-A58C-45B3-BE25-1DD987409D46}"/>
          </ac:picMkLst>
        </pc:picChg>
      </pc:sldChg>
      <pc:sldChg chg="addSp delSp modSp new mod modAnim">
        <pc:chgData name="fenty nadia" userId="68dc62dd51539dac" providerId="LiveId" clId="{1DD7237C-03B9-411F-A9A7-DDF05CE7BC56}" dt="2022-06-01T03:55:54.957" v="823"/>
        <pc:sldMkLst>
          <pc:docMk/>
          <pc:sldMk cId="895925485" sldId="265"/>
        </pc:sldMkLst>
        <pc:spChg chg="mod">
          <ac:chgData name="fenty nadia" userId="68dc62dd51539dac" providerId="LiveId" clId="{1DD7237C-03B9-411F-A9A7-DDF05CE7BC56}" dt="2022-06-01T03:42:28.784" v="549" actId="20577"/>
          <ac:spMkLst>
            <pc:docMk/>
            <pc:sldMk cId="895925485" sldId="265"/>
            <ac:spMk id="2" creationId="{94E4774D-6F13-4181-9D09-0591E28C88A1}"/>
          </ac:spMkLst>
        </pc:spChg>
        <pc:spChg chg="del">
          <ac:chgData name="fenty nadia" userId="68dc62dd51539dac" providerId="LiveId" clId="{1DD7237C-03B9-411F-A9A7-DDF05CE7BC56}" dt="2022-05-31T10:39:23.134" v="363" actId="931"/>
          <ac:spMkLst>
            <pc:docMk/>
            <pc:sldMk cId="895925485" sldId="265"/>
            <ac:spMk id="3" creationId="{35FE47CC-9985-451E-B9BB-6BF58BF04B29}"/>
          </ac:spMkLst>
        </pc:spChg>
        <pc:picChg chg="add mod">
          <ac:chgData name="fenty nadia" userId="68dc62dd51539dac" providerId="LiveId" clId="{1DD7237C-03B9-411F-A9A7-DDF05CE7BC56}" dt="2022-06-01T03:41:59.698" v="543" actId="1076"/>
          <ac:picMkLst>
            <pc:docMk/>
            <pc:sldMk cId="895925485" sldId="265"/>
            <ac:picMk id="5" creationId="{38875537-4C46-400A-8977-7F0C0D59C47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C775C2D-2041-4741-9454-A9AC838A43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A53E9F13-F61F-47B0-BA30-810793B51C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6DCE091-0B99-422A-9C37-BCED1F0E0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975F0B2-0012-438F-B6BD-16DE4AE96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EB1CFC6-B514-42CA-8B31-4E8B6423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38491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D4867E4-3AF7-46B6-A809-902F0DC10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D205BDDA-9499-447D-A434-78D1C2BC17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4C159AB-4E70-476C-A26D-7D84D5CB2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1BFA1C-EB89-46CC-BBAA-C921D636A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75372E1-F686-4A60-BFDE-E6446AA7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241726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A2058305-BCB0-4761-A5DF-73E9D23389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1AC1037-B50E-412C-BB77-225BA4186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9F92EE3-96ED-4CAA-835A-977935EFA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20AB423-34DB-4BAD-9FBC-9CF3CB414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8FE2D39-D2FD-4DB7-BB87-4FA85D74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93120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C8D3A2D-BC84-490E-A150-5D9B5661A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1C8A9C3-07EF-44A9-964B-EBEDC5099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9B1C380-EF2D-4129-BCE9-99914E377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B5996BE-5A07-47D5-88AA-BF7BC09F4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D9DEEA2-E560-4368-8622-D5EC47CE5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34529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D3DA4A7-1420-462D-9D9C-DA74B90456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E2F39784-359B-4D02-BB11-48E66F7AB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21E9AB2-2A4C-45AF-B650-3B0543F95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2538C12-DAE7-4EA8-9C6D-C514C5B2B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1A97895-3CE5-4FAD-BF04-B8FC75C7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039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8CF2A13-40AC-41A4-9224-E88D26D70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8A429F4-F208-4077-8DBF-383372FEEF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8B915CDD-B560-4432-A67B-804C702221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B4552C2B-853D-4AB7-B7B0-3AE54B146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1270CC1-6EFD-47CB-8615-243231E2F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3ED2EA55-AEE5-410F-80DA-BEFA4F270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9428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FF08A57-F23B-4826-9146-FA3CD45C6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C9A6B82-C71F-407C-A608-FF3C78E2E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73F276E-DC24-44D2-AAC3-6C6E79AB39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D03F7CFF-CC4A-4450-B473-9495D2C6D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759CA39C-9DCA-418D-A9F6-7618372CB1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00DF6859-5E84-4226-85C7-8333AA94A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3DB5D088-C60D-45EC-B449-0D98ADDBC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591A2B0E-B620-4425-BC49-911B4731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19979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9020740-624B-4778-8962-B37DE6599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E72CFFD4-A726-469C-AFEA-E660A28B7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EC8B45F7-18D0-4A3C-BFD9-9732BBA2EC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ECAD3A55-609E-4396-B9F3-92789B737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37921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EB9AB28B-7A26-47ED-9FBA-21D3F9128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A8633DA-BA74-49ED-A19E-644F38E8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9AFCC62-3D4E-4100-A33D-388D9F254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5438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8344610-E5CA-49AD-9C68-4280E7893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F49CB2E-AD72-4D67-8A93-1D260DB74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F906A06A-DACF-49DB-991D-68545CBC4A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8A49CB6C-1440-43D2-88A1-C6F25CED6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8E764EF-210A-44CE-89E2-9A1B24BD6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68471AA-33D5-4158-88C8-9B54A9608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854366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52B5EC3-4EAC-458D-87D6-E464A7EF2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188878E-88E1-4292-9592-FBCA329F2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BB7FC78-C5EF-4F69-8CE1-42CBB5A1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D95ADB7-BF86-4EF4-B5A0-3B788B2995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809FF5D-8AA7-47BA-AE56-363A4CDE3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4CEBB01-06BA-4901-9F6B-702ED06E72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681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A341E934-1ACA-43A2-AB35-248285F41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972163A8-A11D-4BBF-88D7-D6B6CEA89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CF30E0C-FBD3-422C-93D0-8DEAE881E43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6AC030-EA8D-4614-B9D5-D756862210E4}" type="datetimeFigureOut">
              <a:rPr lang="id-ID" smtClean="0"/>
              <a:t>19/11/2022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C75F46C-4A57-417D-8929-E6DC14C294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F712AAC-C18B-4FB7-835F-D7BB1CE3F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311BE-1BE4-49B8-8326-3D0EE4A4E214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31458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6B2EA70-21C4-4319-B4A4-A0FEC8150E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344FFB13-7399-4BBD-99CB-D6D6D206C65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F0CA3F5E-3693-494F-8ACC-376979750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ampungan Teks 4">
            <a:extLst>
              <a:ext uri="{FF2B5EF4-FFF2-40B4-BE49-F238E27FC236}">
                <a16:creationId xmlns="" xmlns:a16="http://schemas.microsoft.com/office/drawing/2014/main" id="{25764128-2222-47AF-A5E3-D1B1DCAB2A8E}"/>
              </a:ext>
            </a:extLst>
          </p:cNvPr>
          <p:cNvSpPr txBox="1">
            <a:spLocks/>
          </p:cNvSpPr>
          <p:nvPr/>
        </p:nvSpPr>
        <p:spPr>
          <a:xfrm>
            <a:off x="7167434" y="2057400"/>
            <a:ext cx="4184777" cy="255117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6000" dirty="0" err="1" smtClean="0"/>
              <a:t>Waskitha</a:t>
            </a:r>
            <a:r>
              <a:rPr lang="en-GB" sz="6000" dirty="0" smtClean="0"/>
              <a:t> </a:t>
            </a:r>
            <a:r>
              <a:rPr lang="en-GB" sz="6000" dirty="0" err="1" smtClean="0"/>
              <a:t>Basa</a:t>
            </a:r>
            <a:r>
              <a:rPr lang="en-GB" sz="6000" dirty="0" smtClean="0"/>
              <a:t> </a:t>
            </a:r>
            <a:r>
              <a:rPr lang="en-GB" sz="6000" dirty="0" err="1" smtClean="0"/>
              <a:t>Lan</a:t>
            </a:r>
            <a:r>
              <a:rPr lang="en-GB" sz="6000" dirty="0" smtClean="0"/>
              <a:t> </a:t>
            </a:r>
            <a:r>
              <a:rPr lang="en-GB" sz="6000" dirty="0" err="1" smtClean="0"/>
              <a:t>Sastra</a:t>
            </a:r>
            <a:r>
              <a:rPr lang="en-GB" sz="6000" dirty="0" smtClean="0"/>
              <a:t> </a:t>
            </a:r>
            <a:r>
              <a:rPr lang="en-GB" sz="6000" dirty="0" err="1" smtClean="0"/>
              <a:t>Jawa</a:t>
            </a:r>
            <a:endParaRPr lang="id-ID" sz="6000" dirty="0"/>
          </a:p>
        </p:txBody>
      </p:sp>
      <p:sp>
        <p:nvSpPr>
          <p:cNvPr id="7" name="Judul 2">
            <a:extLst>
              <a:ext uri="{FF2B5EF4-FFF2-40B4-BE49-F238E27FC236}">
                <a16:creationId xmlns="" xmlns:a16="http://schemas.microsoft.com/office/drawing/2014/main" id="{B8C28EE4-FFC7-4F26-B94C-1910440C4D1F}"/>
              </a:ext>
            </a:extLst>
          </p:cNvPr>
          <p:cNvSpPr txBox="1">
            <a:spLocks/>
          </p:cNvSpPr>
          <p:nvPr/>
        </p:nvSpPr>
        <p:spPr>
          <a:xfrm>
            <a:off x="7167434" y="3902106"/>
            <a:ext cx="3932237" cy="122078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spc="-20" dirty="0" err="1" smtClean="0">
                <a:solidFill>
                  <a:srgbClr val="18171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Kanggo</a:t>
            </a:r>
            <a:r>
              <a:rPr lang="en-GB" sz="2800" spc="-20" dirty="0" smtClean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SMA/MA</a:t>
            </a:r>
            <a:r>
              <a:rPr lang="en-GB" sz="2800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KELAS </a:t>
            </a:r>
            <a:r>
              <a:rPr lang="en-GB" sz="2800" b="1" spc="-20" dirty="0">
                <a:solidFill>
                  <a:srgbClr val="181717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X</a:t>
            </a:r>
            <a:endParaRPr lang="id-ID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15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err="1">
                <a:latin typeface="+mn-lt"/>
              </a:rPr>
              <a:t>Struktur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Teks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Deskripsi</a:t>
            </a:r>
            <a:endParaRPr lang="en-US" sz="2800" dirty="0">
              <a:latin typeface="+mn-lt"/>
            </a:endParaRPr>
          </a:p>
        </p:txBody>
      </p:sp>
      <p:grpSp>
        <p:nvGrpSpPr>
          <p:cNvPr id="4" name="Google Shape;932;p32"/>
          <p:cNvGrpSpPr/>
          <p:nvPr/>
        </p:nvGrpSpPr>
        <p:grpSpPr>
          <a:xfrm>
            <a:off x="1986987" y="1755448"/>
            <a:ext cx="6282954" cy="1075451"/>
            <a:chOff x="852325" y="1239125"/>
            <a:chExt cx="5906730" cy="791050"/>
          </a:xfrm>
        </p:grpSpPr>
        <p:sp>
          <p:nvSpPr>
            <p:cNvPr id="5" name="Google Shape;933;p32"/>
            <p:cNvSpPr/>
            <p:nvPr/>
          </p:nvSpPr>
          <p:spPr>
            <a:xfrm>
              <a:off x="852325" y="14783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6" name="Google Shape;934;p32"/>
            <p:cNvSpPr/>
            <p:nvPr/>
          </p:nvSpPr>
          <p:spPr>
            <a:xfrm>
              <a:off x="985349" y="1239125"/>
              <a:ext cx="1462835" cy="4785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Identifikasi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7" name="Google Shape;935;p32"/>
            <p:cNvSpPr/>
            <p:nvPr/>
          </p:nvSpPr>
          <p:spPr>
            <a:xfrm>
              <a:off x="2857255" y="1239125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Pambuka ngenani bab kang diaturake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8" name="Google Shape;936;p32"/>
            <p:cNvCxnSpPr>
              <a:stCxn id="6" idx="3"/>
              <a:endCxn id="7" idx="1"/>
            </p:cNvCxnSpPr>
            <p:nvPr/>
          </p:nvCxnSpPr>
          <p:spPr>
            <a:xfrm>
              <a:off x="2448184" y="1478375"/>
              <a:ext cx="409071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9" name="Google Shape;937;p32"/>
          <p:cNvGrpSpPr/>
          <p:nvPr/>
        </p:nvGrpSpPr>
        <p:grpSpPr>
          <a:xfrm>
            <a:off x="2463868" y="3348199"/>
            <a:ext cx="6342200" cy="1103598"/>
            <a:chOff x="1251400" y="1913025"/>
            <a:chExt cx="5926343" cy="791050"/>
          </a:xfrm>
        </p:grpSpPr>
        <p:sp>
          <p:nvSpPr>
            <p:cNvPr id="10" name="Google Shape;938;p32"/>
            <p:cNvSpPr/>
            <p:nvPr/>
          </p:nvSpPr>
          <p:spPr>
            <a:xfrm>
              <a:off x="1251400" y="21522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11" name="Google Shape;939;p32"/>
            <p:cNvSpPr/>
            <p:nvPr/>
          </p:nvSpPr>
          <p:spPr>
            <a:xfrm>
              <a:off x="3275943" y="1913050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Mujudake isi gambaran kahanan objek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" name="Google Shape;940;p32"/>
            <p:cNvSpPr/>
            <p:nvPr/>
          </p:nvSpPr>
          <p:spPr>
            <a:xfrm>
              <a:off x="1404039" y="1913025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Deskripsi bagian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cxnSp>
          <p:nvCxnSpPr>
            <p:cNvPr id="13" name="Google Shape;941;p32"/>
            <p:cNvCxnSpPr>
              <a:stCxn id="12" idx="3"/>
              <a:endCxn id="11" idx="1"/>
            </p:cNvCxnSpPr>
            <p:nvPr/>
          </p:nvCxnSpPr>
          <p:spPr>
            <a:xfrm>
              <a:off x="2765139" y="2152275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4" name="Google Shape;942;p32"/>
          <p:cNvGrpSpPr/>
          <p:nvPr/>
        </p:nvGrpSpPr>
        <p:grpSpPr>
          <a:xfrm>
            <a:off x="3004311" y="5043914"/>
            <a:ext cx="6380937" cy="1131674"/>
            <a:chOff x="1670150" y="2586949"/>
            <a:chExt cx="5926282" cy="791026"/>
          </a:xfrm>
        </p:grpSpPr>
        <p:sp>
          <p:nvSpPr>
            <p:cNvPr id="15" name="Google Shape;943;p32"/>
            <p:cNvSpPr/>
            <p:nvPr/>
          </p:nvSpPr>
          <p:spPr>
            <a:xfrm>
              <a:off x="1670150" y="28261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16" name="Google Shape;944;p32"/>
            <p:cNvSpPr/>
            <p:nvPr/>
          </p:nvSpPr>
          <p:spPr>
            <a:xfrm>
              <a:off x="1822728" y="2586950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Dudutan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17" name="Google Shape;945;p32"/>
            <p:cNvSpPr/>
            <p:nvPr/>
          </p:nvSpPr>
          <p:spPr>
            <a:xfrm>
              <a:off x="3694632" y="2586949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Awujud kesan saka asile panulis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18" name="Google Shape;946;p32"/>
            <p:cNvCxnSpPr>
              <a:stCxn id="16" idx="3"/>
              <a:endCxn id="17" idx="1"/>
            </p:cNvCxnSpPr>
            <p:nvPr/>
          </p:nvCxnSpPr>
          <p:spPr>
            <a:xfrm>
              <a:off x="3183828" y="2826200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554596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err="1">
                <a:latin typeface="+mn-lt"/>
              </a:rPr>
              <a:t>Titikan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Teks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Narasi</a:t>
            </a:r>
            <a:endParaRPr lang="en-US" sz="2800" dirty="0">
              <a:latin typeface="+mn-lt"/>
            </a:endParaRPr>
          </a:p>
        </p:txBody>
      </p:sp>
      <p:sp>
        <p:nvSpPr>
          <p:cNvPr id="4" name="Google Shape;1293;p48"/>
          <p:cNvSpPr/>
          <p:nvPr/>
        </p:nvSpPr>
        <p:spPr>
          <a:xfrm>
            <a:off x="4886839" y="1690688"/>
            <a:ext cx="1045192" cy="1045101"/>
          </a:xfrm>
          <a:custGeom>
            <a:avLst/>
            <a:gdLst/>
            <a:ahLst/>
            <a:cxnLst/>
            <a:rect l="l" t="t" r="r" b="b"/>
            <a:pathLst>
              <a:path w="22903" h="22901" extrusionOk="0">
                <a:moveTo>
                  <a:pt x="11452" y="4551"/>
                </a:moveTo>
                <a:cubicBezTo>
                  <a:pt x="15263" y="4551"/>
                  <a:pt x="18352" y="7640"/>
                  <a:pt x="18352" y="11451"/>
                </a:cubicBezTo>
                <a:cubicBezTo>
                  <a:pt x="18352" y="15262"/>
                  <a:pt x="15263" y="18350"/>
                  <a:pt x="11452" y="18350"/>
                </a:cubicBezTo>
                <a:lnTo>
                  <a:pt x="11452" y="18351"/>
                </a:lnTo>
                <a:cubicBezTo>
                  <a:pt x="7640" y="18351"/>
                  <a:pt x="4552" y="15262"/>
                  <a:pt x="4552" y="11451"/>
                </a:cubicBezTo>
                <a:cubicBezTo>
                  <a:pt x="4552" y="7640"/>
                  <a:pt x="7640" y="4551"/>
                  <a:pt x="11452" y="4551"/>
                </a:cubicBezTo>
                <a:close/>
                <a:moveTo>
                  <a:pt x="9850" y="0"/>
                </a:moveTo>
                <a:cubicBezTo>
                  <a:pt x="9464" y="0"/>
                  <a:pt x="9152" y="312"/>
                  <a:pt x="9152" y="698"/>
                </a:cubicBezTo>
                <a:lnTo>
                  <a:pt x="9152" y="2564"/>
                </a:lnTo>
                <a:cubicBezTo>
                  <a:pt x="8324" y="2777"/>
                  <a:pt x="7530" y="3105"/>
                  <a:pt x="6793" y="3539"/>
                </a:cubicBezTo>
                <a:lnTo>
                  <a:pt x="5474" y="2221"/>
                </a:lnTo>
                <a:cubicBezTo>
                  <a:pt x="5338" y="2085"/>
                  <a:pt x="5159" y="2017"/>
                  <a:pt x="4981" y="2017"/>
                </a:cubicBezTo>
                <a:cubicBezTo>
                  <a:pt x="4802" y="2017"/>
                  <a:pt x="4624" y="2085"/>
                  <a:pt x="4487" y="2221"/>
                </a:cubicBezTo>
                <a:lnTo>
                  <a:pt x="2222" y="4487"/>
                </a:lnTo>
                <a:cubicBezTo>
                  <a:pt x="1949" y="4759"/>
                  <a:pt x="1949" y="5201"/>
                  <a:pt x="2222" y="5473"/>
                </a:cubicBezTo>
                <a:lnTo>
                  <a:pt x="3541" y="6791"/>
                </a:lnTo>
                <a:cubicBezTo>
                  <a:pt x="3107" y="7528"/>
                  <a:pt x="2777" y="8322"/>
                  <a:pt x="2564" y="9150"/>
                </a:cubicBezTo>
                <a:lnTo>
                  <a:pt x="699" y="9150"/>
                </a:lnTo>
                <a:cubicBezTo>
                  <a:pt x="313" y="9150"/>
                  <a:pt x="1" y="9462"/>
                  <a:pt x="1" y="9848"/>
                </a:cubicBezTo>
                <a:lnTo>
                  <a:pt x="1" y="13053"/>
                </a:lnTo>
                <a:cubicBezTo>
                  <a:pt x="1" y="13438"/>
                  <a:pt x="313" y="13751"/>
                  <a:pt x="699" y="13751"/>
                </a:cubicBezTo>
                <a:lnTo>
                  <a:pt x="2564" y="13751"/>
                </a:lnTo>
                <a:cubicBezTo>
                  <a:pt x="2777" y="14579"/>
                  <a:pt x="3106" y="15373"/>
                  <a:pt x="3541" y="16109"/>
                </a:cubicBezTo>
                <a:lnTo>
                  <a:pt x="2222" y="17427"/>
                </a:lnTo>
                <a:cubicBezTo>
                  <a:pt x="1949" y="17701"/>
                  <a:pt x="1949" y="18142"/>
                  <a:pt x="2222" y="18415"/>
                </a:cubicBezTo>
                <a:lnTo>
                  <a:pt x="4487" y="20681"/>
                </a:lnTo>
                <a:cubicBezTo>
                  <a:pt x="4624" y="20817"/>
                  <a:pt x="4802" y="20885"/>
                  <a:pt x="4981" y="20885"/>
                </a:cubicBezTo>
                <a:cubicBezTo>
                  <a:pt x="5159" y="20885"/>
                  <a:pt x="5338" y="20817"/>
                  <a:pt x="5474" y="20681"/>
                </a:cubicBezTo>
                <a:lnTo>
                  <a:pt x="6793" y="19362"/>
                </a:lnTo>
                <a:cubicBezTo>
                  <a:pt x="7530" y="19796"/>
                  <a:pt x="8324" y="20124"/>
                  <a:pt x="9152" y="20339"/>
                </a:cubicBezTo>
                <a:lnTo>
                  <a:pt x="9152" y="22204"/>
                </a:lnTo>
                <a:cubicBezTo>
                  <a:pt x="9152" y="22588"/>
                  <a:pt x="9464" y="22901"/>
                  <a:pt x="9850" y="22901"/>
                </a:cubicBezTo>
                <a:lnTo>
                  <a:pt x="13055" y="22901"/>
                </a:lnTo>
                <a:cubicBezTo>
                  <a:pt x="13439" y="22901"/>
                  <a:pt x="13751" y="22588"/>
                  <a:pt x="13751" y="22204"/>
                </a:cubicBezTo>
                <a:lnTo>
                  <a:pt x="13751" y="20339"/>
                </a:lnTo>
                <a:cubicBezTo>
                  <a:pt x="14581" y="20124"/>
                  <a:pt x="15373" y="19796"/>
                  <a:pt x="16110" y="19362"/>
                </a:cubicBezTo>
                <a:lnTo>
                  <a:pt x="17429" y="20680"/>
                </a:lnTo>
                <a:cubicBezTo>
                  <a:pt x="17566" y="20816"/>
                  <a:pt x="17744" y="20884"/>
                  <a:pt x="17923" y="20884"/>
                </a:cubicBezTo>
                <a:cubicBezTo>
                  <a:pt x="18101" y="20884"/>
                  <a:pt x="18280" y="20816"/>
                  <a:pt x="18416" y="20680"/>
                </a:cubicBezTo>
                <a:lnTo>
                  <a:pt x="20682" y="18414"/>
                </a:lnTo>
                <a:cubicBezTo>
                  <a:pt x="20954" y="18142"/>
                  <a:pt x="20954" y="17700"/>
                  <a:pt x="20682" y="17427"/>
                </a:cubicBezTo>
                <a:lnTo>
                  <a:pt x="19364" y="16109"/>
                </a:lnTo>
                <a:cubicBezTo>
                  <a:pt x="19798" y="15373"/>
                  <a:pt x="20126" y="14579"/>
                  <a:pt x="20339" y="13751"/>
                </a:cubicBezTo>
                <a:lnTo>
                  <a:pt x="22205" y="13751"/>
                </a:lnTo>
                <a:cubicBezTo>
                  <a:pt x="22591" y="13751"/>
                  <a:pt x="22903" y="13438"/>
                  <a:pt x="22903" y="13053"/>
                </a:cubicBezTo>
                <a:lnTo>
                  <a:pt x="22903" y="9850"/>
                </a:lnTo>
                <a:cubicBezTo>
                  <a:pt x="22903" y="9465"/>
                  <a:pt x="22592" y="9152"/>
                  <a:pt x="22208" y="9152"/>
                </a:cubicBezTo>
                <a:cubicBezTo>
                  <a:pt x="22207" y="9152"/>
                  <a:pt x="22206" y="9152"/>
                  <a:pt x="22205" y="9152"/>
                </a:cubicBezTo>
                <a:lnTo>
                  <a:pt x="20339" y="9152"/>
                </a:lnTo>
                <a:cubicBezTo>
                  <a:pt x="20126" y="8322"/>
                  <a:pt x="19798" y="7530"/>
                  <a:pt x="19364" y="6793"/>
                </a:cubicBezTo>
                <a:lnTo>
                  <a:pt x="20682" y="5473"/>
                </a:lnTo>
                <a:cubicBezTo>
                  <a:pt x="20954" y="5201"/>
                  <a:pt x="20954" y="4759"/>
                  <a:pt x="20682" y="4487"/>
                </a:cubicBezTo>
                <a:lnTo>
                  <a:pt x="18416" y="2221"/>
                </a:lnTo>
                <a:cubicBezTo>
                  <a:pt x="18280" y="2085"/>
                  <a:pt x="18101" y="2017"/>
                  <a:pt x="17923" y="2017"/>
                </a:cubicBezTo>
                <a:cubicBezTo>
                  <a:pt x="17744" y="2017"/>
                  <a:pt x="17566" y="2085"/>
                  <a:pt x="17429" y="2221"/>
                </a:cubicBezTo>
                <a:lnTo>
                  <a:pt x="16110" y="3541"/>
                </a:lnTo>
                <a:cubicBezTo>
                  <a:pt x="15373" y="3105"/>
                  <a:pt x="14581" y="2777"/>
                  <a:pt x="13751" y="2564"/>
                </a:cubicBezTo>
                <a:lnTo>
                  <a:pt x="13751" y="698"/>
                </a:lnTo>
                <a:cubicBezTo>
                  <a:pt x="13751" y="312"/>
                  <a:pt x="13439" y="0"/>
                  <a:pt x="13055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267;p48"/>
          <p:cNvCxnSpPr/>
          <p:nvPr/>
        </p:nvCxnSpPr>
        <p:spPr>
          <a:xfrm>
            <a:off x="4234939" y="2254247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6" name="Google Shape;1331;p48"/>
          <p:cNvSpPr txBox="1"/>
          <p:nvPr/>
        </p:nvSpPr>
        <p:spPr>
          <a:xfrm>
            <a:off x="1775012" y="1854046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Isine bab crita kedadeyan ditulis kanthi naratif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7" name="Google Shape;1286;p48"/>
          <p:cNvGrpSpPr/>
          <p:nvPr/>
        </p:nvGrpSpPr>
        <p:grpSpPr>
          <a:xfrm>
            <a:off x="5865957" y="2355109"/>
            <a:ext cx="1045192" cy="1045101"/>
            <a:chOff x="3306813" y="1217603"/>
            <a:chExt cx="1275869" cy="1275757"/>
          </a:xfrm>
        </p:grpSpPr>
        <p:sp>
          <p:nvSpPr>
            <p:cNvPr id="8" name="Google Shape;1287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1288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0" name="Google Shape;1267;p48"/>
          <p:cNvCxnSpPr/>
          <p:nvPr/>
        </p:nvCxnSpPr>
        <p:spPr>
          <a:xfrm>
            <a:off x="6911149" y="2911211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1" name="Google Shape;1289;p48"/>
          <p:cNvGrpSpPr/>
          <p:nvPr/>
        </p:nvGrpSpPr>
        <p:grpSpPr>
          <a:xfrm>
            <a:off x="4519956" y="2911588"/>
            <a:ext cx="1045192" cy="1045101"/>
            <a:chOff x="3306813" y="1217603"/>
            <a:chExt cx="1275869" cy="1275757"/>
          </a:xfrm>
        </p:grpSpPr>
        <p:sp>
          <p:nvSpPr>
            <p:cNvPr id="12" name="Google Shape;1290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91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4" name="Google Shape;1267;p48"/>
          <p:cNvCxnSpPr/>
          <p:nvPr/>
        </p:nvCxnSpPr>
        <p:spPr>
          <a:xfrm>
            <a:off x="3868056" y="3445267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5" name="Google Shape;1275;p48"/>
          <p:cNvGrpSpPr/>
          <p:nvPr/>
        </p:nvGrpSpPr>
        <p:grpSpPr>
          <a:xfrm>
            <a:off x="5865957" y="3734121"/>
            <a:ext cx="1045192" cy="1045101"/>
            <a:chOff x="3306813" y="1217603"/>
            <a:chExt cx="1275869" cy="1275757"/>
          </a:xfrm>
        </p:grpSpPr>
        <p:sp>
          <p:nvSpPr>
            <p:cNvPr id="16" name="Google Shape;1276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277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8" name="Google Shape;1267;p48"/>
          <p:cNvCxnSpPr/>
          <p:nvPr/>
        </p:nvCxnSpPr>
        <p:spPr>
          <a:xfrm>
            <a:off x="6911149" y="4256671"/>
            <a:ext cx="6519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9" name="Google Shape;1284;p48"/>
          <p:cNvGrpSpPr/>
          <p:nvPr/>
        </p:nvGrpSpPr>
        <p:grpSpPr>
          <a:xfrm>
            <a:off x="4779454" y="4256671"/>
            <a:ext cx="1045192" cy="1045101"/>
            <a:chOff x="3306813" y="1217603"/>
            <a:chExt cx="1275869" cy="1275757"/>
          </a:xfrm>
        </p:grpSpPr>
        <p:sp>
          <p:nvSpPr>
            <p:cNvPr id="20" name="Google Shape;1285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EF5B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83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2" name="Google Shape;1267;p48"/>
          <p:cNvCxnSpPr/>
          <p:nvPr/>
        </p:nvCxnSpPr>
        <p:spPr>
          <a:xfrm>
            <a:off x="4073360" y="4779221"/>
            <a:ext cx="651900" cy="0"/>
          </a:xfrm>
          <a:prstGeom prst="straightConnector1">
            <a:avLst/>
          </a:prstGeom>
          <a:noFill/>
          <a:ln w="28575" cap="flat" cmpd="sng">
            <a:solidFill>
              <a:srgbClr val="EF5BB3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3" name="Google Shape;1331;p48"/>
          <p:cNvSpPr txBox="1"/>
          <p:nvPr/>
        </p:nvSpPr>
        <p:spPr>
          <a:xfrm>
            <a:off x="7566528" y="2477458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Nduweni urutan kedadeyan kang cetha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4" name="Google Shape;1331;p48"/>
          <p:cNvSpPr txBox="1"/>
          <p:nvPr/>
        </p:nvSpPr>
        <p:spPr>
          <a:xfrm>
            <a:off x="1406389" y="3000009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Ana sawijining prastawa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5" name="Google Shape;1331;p48"/>
          <p:cNvSpPr txBox="1"/>
          <p:nvPr/>
        </p:nvSpPr>
        <p:spPr>
          <a:xfrm>
            <a:off x="7563049" y="3856470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Kasusun unsur pambangun crita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6" name="Google Shape;1331;p48"/>
          <p:cNvSpPr txBox="1"/>
          <p:nvPr/>
        </p:nvSpPr>
        <p:spPr>
          <a:xfrm>
            <a:off x="1592777" y="4379020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Nduweni pesen/amanat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1616565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7679" y="1603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dirty="0" err="1">
                <a:latin typeface="+mn-lt"/>
              </a:rPr>
              <a:t>Struktur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Teks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Narasi</a:t>
            </a:r>
            <a:endParaRPr lang="en-US" sz="2800" dirty="0">
              <a:latin typeface="+mn-lt"/>
            </a:endParaRPr>
          </a:p>
        </p:txBody>
      </p:sp>
      <p:grpSp>
        <p:nvGrpSpPr>
          <p:cNvPr id="4" name="Google Shape;932;p32"/>
          <p:cNvGrpSpPr/>
          <p:nvPr/>
        </p:nvGrpSpPr>
        <p:grpSpPr>
          <a:xfrm>
            <a:off x="1740792" y="1481369"/>
            <a:ext cx="6282954" cy="1075451"/>
            <a:chOff x="852325" y="1239125"/>
            <a:chExt cx="5906730" cy="791050"/>
          </a:xfrm>
        </p:grpSpPr>
        <p:sp>
          <p:nvSpPr>
            <p:cNvPr id="5" name="Google Shape;933;p32"/>
            <p:cNvSpPr/>
            <p:nvPr/>
          </p:nvSpPr>
          <p:spPr>
            <a:xfrm>
              <a:off x="852325" y="14783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6" name="Google Shape;934;p32"/>
            <p:cNvSpPr/>
            <p:nvPr/>
          </p:nvSpPr>
          <p:spPr>
            <a:xfrm>
              <a:off x="985350" y="1239125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Orientasi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7" name="Google Shape;935;p32"/>
            <p:cNvSpPr/>
            <p:nvPr/>
          </p:nvSpPr>
          <p:spPr>
            <a:xfrm>
              <a:off x="2857255" y="1239125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Paraga, panggonan, kanggo miwiti crita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8" name="Google Shape;936;p32"/>
            <p:cNvCxnSpPr>
              <a:stCxn id="6" idx="3"/>
              <a:endCxn id="7" idx="1"/>
            </p:cNvCxnSpPr>
            <p:nvPr/>
          </p:nvCxnSpPr>
          <p:spPr>
            <a:xfrm>
              <a:off x="2346450" y="1478375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9" name="Google Shape;937;p32"/>
          <p:cNvGrpSpPr/>
          <p:nvPr/>
        </p:nvGrpSpPr>
        <p:grpSpPr>
          <a:xfrm>
            <a:off x="2318610" y="2718934"/>
            <a:ext cx="6342200" cy="1103598"/>
            <a:chOff x="1251400" y="1913025"/>
            <a:chExt cx="5926343" cy="791050"/>
          </a:xfrm>
        </p:grpSpPr>
        <p:sp>
          <p:nvSpPr>
            <p:cNvPr id="10" name="Google Shape;938;p32"/>
            <p:cNvSpPr/>
            <p:nvPr/>
          </p:nvSpPr>
          <p:spPr>
            <a:xfrm>
              <a:off x="1251400" y="21522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11" name="Google Shape;939;p32"/>
            <p:cNvSpPr/>
            <p:nvPr/>
          </p:nvSpPr>
          <p:spPr>
            <a:xfrm>
              <a:off x="3275943" y="1913050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Kedadeyan wigati kang ndadekake konflik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" name="Google Shape;940;p32"/>
            <p:cNvSpPr/>
            <p:nvPr/>
          </p:nvSpPr>
          <p:spPr>
            <a:xfrm>
              <a:off x="1404039" y="1913025"/>
              <a:ext cx="1412686" cy="493719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Komplikasi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cxnSp>
          <p:nvCxnSpPr>
            <p:cNvPr id="13" name="Google Shape;941;p32"/>
            <p:cNvCxnSpPr>
              <a:stCxn id="12" idx="3"/>
              <a:endCxn id="11" idx="1"/>
            </p:cNvCxnSpPr>
            <p:nvPr/>
          </p:nvCxnSpPr>
          <p:spPr>
            <a:xfrm flipV="1">
              <a:off x="2816726" y="2152300"/>
              <a:ext cx="459217" cy="7584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4" name="Google Shape;942;p32"/>
          <p:cNvGrpSpPr/>
          <p:nvPr/>
        </p:nvGrpSpPr>
        <p:grpSpPr>
          <a:xfrm>
            <a:off x="2916758" y="4053699"/>
            <a:ext cx="6380937" cy="1131674"/>
            <a:chOff x="1670150" y="2586949"/>
            <a:chExt cx="5926282" cy="791026"/>
          </a:xfrm>
        </p:grpSpPr>
        <p:sp>
          <p:nvSpPr>
            <p:cNvPr id="15" name="Google Shape;943;p32"/>
            <p:cNvSpPr/>
            <p:nvPr/>
          </p:nvSpPr>
          <p:spPr>
            <a:xfrm>
              <a:off x="1670150" y="28261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16" name="Google Shape;944;p32"/>
            <p:cNvSpPr/>
            <p:nvPr/>
          </p:nvSpPr>
          <p:spPr>
            <a:xfrm>
              <a:off x="1822728" y="2586950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Resolusi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17" name="Google Shape;945;p32"/>
            <p:cNvSpPr/>
            <p:nvPr/>
          </p:nvSpPr>
          <p:spPr>
            <a:xfrm>
              <a:off x="3694632" y="2586949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Ngrampungake konflik ing crita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18" name="Google Shape;946;p32"/>
            <p:cNvCxnSpPr>
              <a:stCxn id="16" idx="3"/>
              <a:endCxn id="17" idx="1"/>
            </p:cNvCxnSpPr>
            <p:nvPr/>
          </p:nvCxnSpPr>
          <p:spPr>
            <a:xfrm>
              <a:off x="3183828" y="2826200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9" name="Google Shape;932;p32"/>
          <p:cNvGrpSpPr/>
          <p:nvPr/>
        </p:nvGrpSpPr>
        <p:grpSpPr>
          <a:xfrm>
            <a:off x="3695934" y="5252324"/>
            <a:ext cx="6282954" cy="1075451"/>
            <a:chOff x="852325" y="1239125"/>
            <a:chExt cx="5906730" cy="791050"/>
          </a:xfrm>
        </p:grpSpPr>
        <p:sp>
          <p:nvSpPr>
            <p:cNvPr id="20" name="Google Shape;933;p32"/>
            <p:cNvSpPr/>
            <p:nvPr/>
          </p:nvSpPr>
          <p:spPr>
            <a:xfrm>
              <a:off x="852325" y="14783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21" name="Google Shape;934;p32"/>
            <p:cNvSpPr/>
            <p:nvPr/>
          </p:nvSpPr>
          <p:spPr>
            <a:xfrm>
              <a:off x="985350" y="1239125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Koda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22" name="Google Shape;935;p32"/>
            <p:cNvSpPr/>
            <p:nvPr/>
          </p:nvSpPr>
          <p:spPr>
            <a:xfrm>
              <a:off x="2857255" y="1239125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Awujud pitutur kanggo panutuping crita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3" name="Google Shape;936;p32"/>
            <p:cNvCxnSpPr>
              <a:stCxn id="21" idx="3"/>
              <a:endCxn id="22" idx="1"/>
            </p:cNvCxnSpPr>
            <p:nvPr/>
          </p:nvCxnSpPr>
          <p:spPr>
            <a:xfrm>
              <a:off x="2346450" y="1478375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154104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err="1">
                <a:latin typeface="+mn-lt"/>
              </a:rPr>
              <a:t>Titikan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Teks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Eksposisi</a:t>
            </a:r>
            <a:endParaRPr lang="en-US" sz="2800" dirty="0">
              <a:latin typeface="+mn-lt"/>
            </a:endParaRPr>
          </a:p>
        </p:txBody>
      </p:sp>
      <p:sp>
        <p:nvSpPr>
          <p:cNvPr id="4" name="Google Shape;1293;p48"/>
          <p:cNvSpPr/>
          <p:nvPr/>
        </p:nvSpPr>
        <p:spPr>
          <a:xfrm>
            <a:off x="4886839" y="1690688"/>
            <a:ext cx="1045192" cy="1045101"/>
          </a:xfrm>
          <a:custGeom>
            <a:avLst/>
            <a:gdLst/>
            <a:ahLst/>
            <a:cxnLst/>
            <a:rect l="l" t="t" r="r" b="b"/>
            <a:pathLst>
              <a:path w="22903" h="22901" extrusionOk="0">
                <a:moveTo>
                  <a:pt x="11452" y="4551"/>
                </a:moveTo>
                <a:cubicBezTo>
                  <a:pt x="15263" y="4551"/>
                  <a:pt x="18352" y="7640"/>
                  <a:pt x="18352" y="11451"/>
                </a:cubicBezTo>
                <a:cubicBezTo>
                  <a:pt x="18352" y="15262"/>
                  <a:pt x="15263" y="18350"/>
                  <a:pt x="11452" y="18350"/>
                </a:cubicBezTo>
                <a:lnTo>
                  <a:pt x="11452" y="18351"/>
                </a:lnTo>
                <a:cubicBezTo>
                  <a:pt x="7640" y="18351"/>
                  <a:pt x="4552" y="15262"/>
                  <a:pt x="4552" y="11451"/>
                </a:cubicBezTo>
                <a:cubicBezTo>
                  <a:pt x="4552" y="7640"/>
                  <a:pt x="7640" y="4551"/>
                  <a:pt x="11452" y="4551"/>
                </a:cubicBezTo>
                <a:close/>
                <a:moveTo>
                  <a:pt x="9850" y="0"/>
                </a:moveTo>
                <a:cubicBezTo>
                  <a:pt x="9464" y="0"/>
                  <a:pt x="9152" y="312"/>
                  <a:pt x="9152" y="698"/>
                </a:cubicBezTo>
                <a:lnTo>
                  <a:pt x="9152" y="2564"/>
                </a:lnTo>
                <a:cubicBezTo>
                  <a:pt x="8324" y="2777"/>
                  <a:pt x="7530" y="3105"/>
                  <a:pt x="6793" y="3539"/>
                </a:cubicBezTo>
                <a:lnTo>
                  <a:pt x="5474" y="2221"/>
                </a:lnTo>
                <a:cubicBezTo>
                  <a:pt x="5338" y="2085"/>
                  <a:pt x="5159" y="2017"/>
                  <a:pt x="4981" y="2017"/>
                </a:cubicBezTo>
                <a:cubicBezTo>
                  <a:pt x="4802" y="2017"/>
                  <a:pt x="4624" y="2085"/>
                  <a:pt x="4487" y="2221"/>
                </a:cubicBezTo>
                <a:lnTo>
                  <a:pt x="2222" y="4487"/>
                </a:lnTo>
                <a:cubicBezTo>
                  <a:pt x="1949" y="4759"/>
                  <a:pt x="1949" y="5201"/>
                  <a:pt x="2222" y="5473"/>
                </a:cubicBezTo>
                <a:lnTo>
                  <a:pt x="3541" y="6791"/>
                </a:lnTo>
                <a:cubicBezTo>
                  <a:pt x="3107" y="7528"/>
                  <a:pt x="2777" y="8322"/>
                  <a:pt x="2564" y="9150"/>
                </a:cubicBezTo>
                <a:lnTo>
                  <a:pt x="699" y="9150"/>
                </a:lnTo>
                <a:cubicBezTo>
                  <a:pt x="313" y="9150"/>
                  <a:pt x="1" y="9462"/>
                  <a:pt x="1" y="9848"/>
                </a:cubicBezTo>
                <a:lnTo>
                  <a:pt x="1" y="13053"/>
                </a:lnTo>
                <a:cubicBezTo>
                  <a:pt x="1" y="13438"/>
                  <a:pt x="313" y="13751"/>
                  <a:pt x="699" y="13751"/>
                </a:cubicBezTo>
                <a:lnTo>
                  <a:pt x="2564" y="13751"/>
                </a:lnTo>
                <a:cubicBezTo>
                  <a:pt x="2777" y="14579"/>
                  <a:pt x="3106" y="15373"/>
                  <a:pt x="3541" y="16109"/>
                </a:cubicBezTo>
                <a:lnTo>
                  <a:pt x="2222" y="17427"/>
                </a:lnTo>
                <a:cubicBezTo>
                  <a:pt x="1949" y="17701"/>
                  <a:pt x="1949" y="18142"/>
                  <a:pt x="2222" y="18415"/>
                </a:cubicBezTo>
                <a:lnTo>
                  <a:pt x="4487" y="20681"/>
                </a:lnTo>
                <a:cubicBezTo>
                  <a:pt x="4624" y="20817"/>
                  <a:pt x="4802" y="20885"/>
                  <a:pt x="4981" y="20885"/>
                </a:cubicBezTo>
                <a:cubicBezTo>
                  <a:pt x="5159" y="20885"/>
                  <a:pt x="5338" y="20817"/>
                  <a:pt x="5474" y="20681"/>
                </a:cubicBezTo>
                <a:lnTo>
                  <a:pt x="6793" y="19362"/>
                </a:lnTo>
                <a:cubicBezTo>
                  <a:pt x="7530" y="19796"/>
                  <a:pt x="8324" y="20124"/>
                  <a:pt x="9152" y="20339"/>
                </a:cubicBezTo>
                <a:lnTo>
                  <a:pt x="9152" y="22204"/>
                </a:lnTo>
                <a:cubicBezTo>
                  <a:pt x="9152" y="22588"/>
                  <a:pt x="9464" y="22901"/>
                  <a:pt x="9850" y="22901"/>
                </a:cubicBezTo>
                <a:lnTo>
                  <a:pt x="13055" y="22901"/>
                </a:lnTo>
                <a:cubicBezTo>
                  <a:pt x="13439" y="22901"/>
                  <a:pt x="13751" y="22588"/>
                  <a:pt x="13751" y="22204"/>
                </a:cubicBezTo>
                <a:lnTo>
                  <a:pt x="13751" y="20339"/>
                </a:lnTo>
                <a:cubicBezTo>
                  <a:pt x="14581" y="20124"/>
                  <a:pt x="15373" y="19796"/>
                  <a:pt x="16110" y="19362"/>
                </a:cubicBezTo>
                <a:lnTo>
                  <a:pt x="17429" y="20680"/>
                </a:lnTo>
                <a:cubicBezTo>
                  <a:pt x="17566" y="20816"/>
                  <a:pt x="17744" y="20884"/>
                  <a:pt x="17923" y="20884"/>
                </a:cubicBezTo>
                <a:cubicBezTo>
                  <a:pt x="18101" y="20884"/>
                  <a:pt x="18280" y="20816"/>
                  <a:pt x="18416" y="20680"/>
                </a:cubicBezTo>
                <a:lnTo>
                  <a:pt x="20682" y="18414"/>
                </a:lnTo>
                <a:cubicBezTo>
                  <a:pt x="20954" y="18142"/>
                  <a:pt x="20954" y="17700"/>
                  <a:pt x="20682" y="17427"/>
                </a:cubicBezTo>
                <a:lnTo>
                  <a:pt x="19364" y="16109"/>
                </a:lnTo>
                <a:cubicBezTo>
                  <a:pt x="19798" y="15373"/>
                  <a:pt x="20126" y="14579"/>
                  <a:pt x="20339" y="13751"/>
                </a:cubicBezTo>
                <a:lnTo>
                  <a:pt x="22205" y="13751"/>
                </a:lnTo>
                <a:cubicBezTo>
                  <a:pt x="22591" y="13751"/>
                  <a:pt x="22903" y="13438"/>
                  <a:pt x="22903" y="13053"/>
                </a:cubicBezTo>
                <a:lnTo>
                  <a:pt x="22903" y="9850"/>
                </a:lnTo>
                <a:cubicBezTo>
                  <a:pt x="22903" y="9465"/>
                  <a:pt x="22592" y="9152"/>
                  <a:pt x="22208" y="9152"/>
                </a:cubicBezTo>
                <a:cubicBezTo>
                  <a:pt x="22207" y="9152"/>
                  <a:pt x="22206" y="9152"/>
                  <a:pt x="22205" y="9152"/>
                </a:cubicBezTo>
                <a:lnTo>
                  <a:pt x="20339" y="9152"/>
                </a:lnTo>
                <a:cubicBezTo>
                  <a:pt x="20126" y="8322"/>
                  <a:pt x="19798" y="7530"/>
                  <a:pt x="19364" y="6793"/>
                </a:cubicBezTo>
                <a:lnTo>
                  <a:pt x="20682" y="5473"/>
                </a:lnTo>
                <a:cubicBezTo>
                  <a:pt x="20954" y="5201"/>
                  <a:pt x="20954" y="4759"/>
                  <a:pt x="20682" y="4487"/>
                </a:cubicBezTo>
                <a:lnTo>
                  <a:pt x="18416" y="2221"/>
                </a:lnTo>
                <a:cubicBezTo>
                  <a:pt x="18280" y="2085"/>
                  <a:pt x="18101" y="2017"/>
                  <a:pt x="17923" y="2017"/>
                </a:cubicBezTo>
                <a:cubicBezTo>
                  <a:pt x="17744" y="2017"/>
                  <a:pt x="17566" y="2085"/>
                  <a:pt x="17429" y="2221"/>
                </a:cubicBezTo>
                <a:lnTo>
                  <a:pt x="16110" y="3541"/>
                </a:lnTo>
                <a:cubicBezTo>
                  <a:pt x="15373" y="3105"/>
                  <a:pt x="14581" y="2777"/>
                  <a:pt x="13751" y="2564"/>
                </a:cubicBezTo>
                <a:lnTo>
                  <a:pt x="13751" y="698"/>
                </a:lnTo>
                <a:cubicBezTo>
                  <a:pt x="13751" y="312"/>
                  <a:pt x="13439" y="0"/>
                  <a:pt x="13055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267;p48"/>
          <p:cNvCxnSpPr/>
          <p:nvPr/>
        </p:nvCxnSpPr>
        <p:spPr>
          <a:xfrm>
            <a:off x="4234939" y="2254247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6" name="Google Shape;1286;p48"/>
          <p:cNvGrpSpPr/>
          <p:nvPr/>
        </p:nvGrpSpPr>
        <p:grpSpPr>
          <a:xfrm>
            <a:off x="5865957" y="2355109"/>
            <a:ext cx="1045192" cy="1045101"/>
            <a:chOff x="3306813" y="1217603"/>
            <a:chExt cx="1275869" cy="1275757"/>
          </a:xfrm>
        </p:grpSpPr>
        <p:sp>
          <p:nvSpPr>
            <p:cNvPr id="7" name="Google Shape;1287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288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9" name="Google Shape;1267;p48"/>
          <p:cNvCxnSpPr/>
          <p:nvPr/>
        </p:nvCxnSpPr>
        <p:spPr>
          <a:xfrm>
            <a:off x="6911149" y="2911211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0" name="Google Shape;1289;p48"/>
          <p:cNvGrpSpPr/>
          <p:nvPr/>
        </p:nvGrpSpPr>
        <p:grpSpPr>
          <a:xfrm>
            <a:off x="4519956" y="2911588"/>
            <a:ext cx="1045192" cy="1045101"/>
            <a:chOff x="3306813" y="1217603"/>
            <a:chExt cx="1275869" cy="1275757"/>
          </a:xfrm>
        </p:grpSpPr>
        <p:sp>
          <p:nvSpPr>
            <p:cNvPr id="11" name="Google Shape;1290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91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3" name="Google Shape;1267;p48"/>
          <p:cNvCxnSpPr/>
          <p:nvPr/>
        </p:nvCxnSpPr>
        <p:spPr>
          <a:xfrm>
            <a:off x="3868056" y="3445267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4" name="Google Shape;1275;p48"/>
          <p:cNvGrpSpPr/>
          <p:nvPr/>
        </p:nvGrpSpPr>
        <p:grpSpPr>
          <a:xfrm>
            <a:off x="5865957" y="3734121"/>
            <a:ext cx="1045192" cy="1045101"/>
            <a:chOff x="3306813" y="1217603"/>
            <a:chExt cx="1275869" cy="1275757"/>
          </a:xfrm>
        </p:grpSpPr>
        <p:sp>
          <p:nvSpPr>
            <p:cNvPr id="15" name="Google Shape;1276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77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7" name="Google Shape;1267;p48"/>
          <p:cNvCxnSpPr/>
          <p:nvPr/>
        </p:nvCxnSpPr>
        <p:spPr>
          <a:xfrm>
            <a:off x="6911149" y="4256671"/>
            <a:ext cx="6519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8" name="Google Shape;1284;p48"/>
          <p:cNvGrpSpPr/>
          <p:nvPr/>
        </p:nvGrpSpPr>
        <p:grpSpPr>
          <a:xfrm>
            <a:off x="4779454" y="4256671"/>
            <a:ext cx="1045192" cy="1045101"/>
            <a:chOff x="3306813" y="1217603"/>
            <a:chExt cx="1275869" cy="1275757"/>
          </a:xfrm>
        </p:grpSpPr>
        <p:sp>
          <p:nvSpPr>
            <p:cNvPr id="19" name="Google Shape;1285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EF5B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283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1" name="Google Shape;1267;p48"/>
          <p:cNvCxnSpPr/>
          <p:nvPr/>
        </p:nvCxnSpPr>
        <p:spPr>
          <a:xfrm>
            <a:off x="4073360" y="4779221"/>
            <a:ext cx="651900" cy="0"/>
          </a:xfrm>
          <a:prstGeom prst="straightConnector1">
            <a:avLst/>
          </a:prstGeom>
          <a:noFill/>
          <a:ln w="28575" cap="flat" cmpd="sng">
            <a:solidFill>
              <a:srgbClr val="EF5BB3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Google Shape;1331;p48"/>
          <p:cNvSpPr txBox="1"/>
          <p:nvPr/>
        </p:nvSpPr>
        <p:spPr>
          <a:xfrm>
            <a:off x="1775012" y="1854046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Njlentrehake sawijining bab/kawruh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3" name="Google Shape;1331;p48"/>
          <p:cNvSpPr txBox="1"/>
          <p:nvPr/>
        </p:nvSpPr>
        <p:spPr>
          <a:xfrm>
            <a:off x="7586879" y="2404487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Panulisane asipat informatif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4" name="Google Shape;1331;p48"/>
          <p:cNvSpPr txBox="1"/>
          <p:nvPr/>
        </p:nvSpPr>
        <p:spPr>
          <a:xfrm>
            <a:off x="1408129" y="3045066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Adhedhasar kasunyatan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5" name="Google Shape;1331;p48"/>
          <p:cNvSpPr txBox="1"/>
          <p:nvPr/>
        </p:nvSpPr>
        <p:spPr>
          <a:xfrm>
            <a:off x="7586879" y="3845468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Panulisane ringkes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26" name="Google Shape;1331;p48"/>
          <p:cNvSpPr txBox="1"/>
          <p:nvPr/>
        </p:nvSpPr>
        <p:spPr>
          <a:xfrm>
            <a:off x="1613623" y="4384237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Nggunakake basa baku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3339713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err="1" smtClean="0">
                <a:latin typeface="+mn-lt"/>
              </a:rPr>
              <a:t>Struktur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Teks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Eksposisi</a:t>
            </a:r>
            <a:endParaRPr lang="en-US" sz="2800" dirty="0">
              <a:latin typeface="+mn-lt"/>
            </a:endParaRPr>
          </a:p>
        </p:txBody>
      </p:sp>
      <p:grpSp>
        <p:nvGrpSpPr>
          <p:cNvPr id="4" name="Google Shape;932;p32"/>
          <p:cNvGrpSpPr/>
          <p:nvPr/>
        </p:nvGrpSpPr>
        <p:grpSpPr>
          <a:xfrm>
            <a:off x="1986987" y="1755448"/>
            <a:ext cx="6282954" cy="1075451"/>
            <a:chOff x="852325" y="1239125"/>
            <a:chExt cx="5906730" cy="791050"/>
          </a:xfrm>
        </p:grpSpPr>
        <p:sp>
          <p:nvSpPr>
            <p:cNvPr id="5" name="Google Shape;933;p32"/>
            <p:cNvSpPr/>
            <p:nvPr/>
          </p:nvSpPr>
          <p:spPr>
            <a:xfrm>
              <a:off x="852325" y="14783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6" name="Google Shape;934;p32"/>
            <p:cNvSpPr/>
            <p:nvPr/>
          </p:nvSpPr>
          <p:spPr>
            <a:xfrm>
              <a:off x="985350" y="1239125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Tesis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7" name="Google Shape;935;p32"/>
            <p:cNvSpPr/>
            <p:nvPr/>
          </p:nvSpPr>
          <p:spPr>
            <a:xfrm>
              <a:off x="2857255" y="1239125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Underane panemu panulis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8" name="Google Shape;936;p32"/>
            <p:cNvCxnSpPr>
              <a:stCxn id="6" idx="3"/>
              <a:endCxn id="7" idx="1"/>
            </p:cNvCxnSpPr>
            <p:nvPr/>
          </p:nvCxnSpPr>
          <p:spPr>
            <a:xfrm>
              <a:off x="2346450" y="1478375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9" name="Google Shape;937;p32"/>
          <p:cNvGrpSpPr/>
          <p:nvPr/>
        </p:nvGrpSpPr>
        <p:grpSpPr>
          <a:xfrm>
            <a:off x="2291211" y="3344252"/>
            <a:ext cx="6514857" cy="1135094"/>
            <a:chOff x="1090063" y="1913024"/>
            <a:chExt cx="6087680" cy="813626"/>
          </a:xfrm>
        </p:grpSpPr>
        <p:sp>
          <p:nvSpPr>
            <p:cNvPr id="10" name="Google Shape;938;p32"/>
            <p:cNvSpPr/>
            <p:nvPr/>
          </p:nvSpPr>
          <p:spPr>
            <a:xfrm>
              <a:off x="1090063" y="2174850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11" name="Google Shape;939;p32"/>
            <p:cNvSpPr/>
            <p:nvPr/>
          </p:nvSpPr>
          <p:spPr>
            <a:xfrm>
              <a:off x="3275943" y="1913050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Njlentrehake perkara kanthi rinci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" name="Google Shape;940;p32"/>
            <p:cNvSpPr/>
            <p:nvPr/>
          </p:nvSpPr>
          <p:spPr>
            <a:xfrm>
              <a:off x="1251400" y="1913024"/>
              <a:ext cx="1655769" cy="478525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Argumentasi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cxnSp>
          <p:nvCxnSpPr>
            <p:cNvPr id="13" name="Google Shape;941;p32"/>
            <p:cNvCxnSpPr>
              <a:stCxn id="12" idx="3"/>
              <a:endCxn id="11" idx="1"/>
            </p:cNvCxnSpPr>
            <p:nvPr/>
          </p:nvCxnSpPr>
          <p:spPr>
            <a:xfrm>
              <a:off x="2907168" y="2152288"/>
              <a:ext cx="368775" cy="12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4" name="Google Shape;942;p32"/>
          <p:cNvGrpSpPr/>
          <p:nvPr/>
        </p:nvGrpSpPr>
        <p:grpSpPr>
          <a:xfrm>
            <a:off x="3004311" y="5043914"/>
            <a:ext cx="6380937" cy="1131674"/>
            <a:chOff x="1670150" y="2586949"/>
            <a:chExt cx="5926282" cy="791026"/>
          </a:xfrm>
        </p:grpSpPr>
        <p:sp>
          <p:nvSpPr>
            <p:cNvPr id="15" name="Google Shape;943;p32"/>
            <p:cNvSpPr/>
            <p:nvPr/>
          </p:nvSpPr>
          <p:spPr>
            <a:xfrm>
              <a:off x="1670150" y="28261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16" name="Google Shape;944;p32"/>
            <p:cNvSpPr/>
            <p:nvPr/>
          </p:nvSpPr>
          <p:spPr>
            <a:xfrm>
              <a:off x="1822728" y="2586950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Pangukuh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17" name="Google Shape;945;p32"/>
            <p:cNvSpPr/>
            <p:nvPr/>
          </p:nvSpPr>
          <p:spPr>
            <a:xfrm>
              <a:off x="3694632" y="2586949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Dudutan kanggo nguwatake panemu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18" name="Google Shape;946;p32"/>
            <p:cNvCxnSpPr>
              <a:stCxn id="16" idx="3"/>
              <a:endCxn id="17" idx="1"/>
            </p:cNvCxnSpPr>
            <p:nvPr/>
          </p:nvCxnSpPr>
          <p:spPr>
            <a:xfrm>
              <a:off x="3183828" y="2826200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333724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err="1">
                <a:latin typeface="+mn-lt"/>
              </a:rPr>
              <a:t>Titikan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Teks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Persuasi</a:t>
            </a:r>
            <a:endParaRPr lang="en-US" sz="2800" dirty="0">
              <a:latin typeface="+mn-lt"/>
            </a:endParaRPr>
          </a:p>
        </p:txBody>
      </p:sp>
      <p:sp>
        <p:nvSpPr>
          <p:cNvPr id="4" name="Google Shape;1293;p48"/>
          <p:cNvSpPr/>
          <p:nvPr/>
        </p:nvSpPr>
        <p:spPr>
          <a:xfrm>
            <a:off x="4761826" y="2254247"/>
            <a:ext cx="1045192" cy="1045101"/>
          </a:xfrm>
          <a:custGeom>
            <a:avLst/>
            <a:gdLst/>
            <a:ahLst/>
            <a:cxnLst/>
            <a:rect l="l" t="t" r="r" b="b"/>
            <a:pathLst>
              <a:path w="22903" h="22901" extrusionOk="0">
                <a:moveTo>
                  <a:pt x="11452" y="4551"/>
                </a:moveTo>
                <a:cubicBezTo>
                  <a:pt x="15263" y="4551"/>
                  <a:pt x="18352" y="7640"/>
                  <a:pt x="18352" y="11451"/>
                </a:cubicBezTo>
                <a:cubicBezTo>
                  <a:pt x="18352" y="15262"/>
                  <a:pt x="15263" y="18350"/>
                  <a:pt x="11452" y="18350"/>
                </a:cubicBezTo>
                <a:lnTo>
                  <a:pt x="11452" y="18351"/>
                </a:lnTo>
                <a:cubicBezTo>
                  <a:pt x="7640" y="18351"/>
                  <a:pt x="4552" y="15262"/>
                  <a:pt x="4552" y="11451"/>
                </a:cubicBezTo>
                <a:cubicBezTo>
                  <a:pt x="4552" y="7640"/>
                  <a:pt x="7640" y="4551"/>
                  <a:pt x="11452" y="4551"/>
                </a:cubicBezTo>
                <a:close/>
                <a:moveTo>
                  <a:pt x="9850" y="0"/>
                </a:moveTo>
                <a:cubicBezTo>
                  <a:pt x="9464" y="0"/>
                  <a:pt x="9152" y="312"/>
                  <a:pt x="9152" y="698"/>
                </a:cubicBezTo>
                <a:lnTo>
                  <a:pt x="9152" y="2564"/>
                </a:lnTo>
                <a:cubicBezTo>
                  <a:pt x="8324" y="2777"/>
                  <a:pt x="7530" y="3105"/>
                  <a:pt x="6793" y="3539"/>
                </a:cubicBezTo>
                <a:lnTo>
                  <a:pt x="5474" y="2221"/>
                </a:lnTo>
                <a:cubicBezTo>
                  <a:pt x="5338" y="2085"/>
                  <a:pt x="5159" y="2017"/>
                  <a:pt x="4981" y="2017"/>
                </a:cubicBezTo>
                <a:cubicBezTo>
                  <a:pt x="4802" y="2017"/>
                  <a:pt x="4624" y="2085"/>
                  <a:pt x="4487" y="2221"/>
                </a:cubicBezTo>
                <a:lnTo>
                  <a:pt x="2222" y="4487"/>
                </a:lnTo>
                <a:cubicBezTo>
                  <a:pt x="1949" y="4759"/>
                  <a:pt x="1949" y="5201"/>
                  <a:pt x="2222" y="5473"/>
                </a:cubicBezTo>
                <a:lnTo>
                  <a:pt x="3541" y="6791"/>
                </a:lnTo>
                <a:cubicBezTo>
                  <a:pt x="3107" y="7528"/>
                  <a:pt x="2777" y="8322"/>
                  <a:pt x="2564" y="9150"/>
                </a:cubicBezTo>
                <a:lnTo>
                  <a:pt x="699" y="9150"/>
                </a:lnTo>
                <a:cubicBezTo>
                  <a:pt x="313" y="9150"/>
                  <a:pt x="1" y="9462"/>
                  <a:pt x="1" y="9848"/>
                </a:cubicBezTo>
                <a:lnTo>
                  <a:pt x="1" y="13053"/>
                </a:lnTo>
                <a:cubicBezTo>
                  <a:pt x="1" y="13438"/>
                  <a:pt x="313" y="13751"/>
                  <a:pt x="699" y="13751"/>
                </a:cubicBezTo>
                <a:lnTo>
                  <a:pt x="2564" y="13751"/>
                </a:lnTo>
                <a:cubicBezTo>
                  <a:pt x="2777" y="14579"/>
                  <a:pt x="3106" y="15373"/>
                  <a:pt x="3541" y="16109"/>
                </a:cubicBezTo>
                <a:lnTo>
                  <a:pt x="2222" y="17427"/>
                </a:lnTo>
                <a:cubicBezTo>
                  <a:pt x="1949" y="17701"/>
                  <a:pt x="1949" y="18142"/>
                  <a:pt x="2222" y="18415"/>
                </a:cubicBezTo>
                <a:lnTo>
                  <a:pt x="4487" y="20681"/>
                </a:lnTo>
                <a:cubicBezTo>
                  <a:pt x="4624" y="20817"/>
                  <a:pt x="4802" y="20885"/>
                  <a:pt x="4981" y="20885"/>
                </a:cubicBezTo>
                <a:cubicBezTo>
                  <a:pt x="5159" y="20885"/>
                  <a:pt x="5338" y="20817"/>
                  <a:pt x="5474" y="20681"/>
                </a:cubicBezTo>
                <a:lnTo>
                  <a:pt x="6793" y="19362"/>
                </a:lnTo>
                <a:cubicBezTo>
                  <a:pt x="7530" y="19796"/>
                  <a:pt x="8324" y="20124"/>
                  <a:pt x="9152" y="20339"/>
                </a:cubicBezTo>
                <a:lnTo>
                  <a:pt x="9152" y="22204"/>
                </a:lnTo>
                <a:cubicBezTo>
                  <a:pt x="9152" y="22588"/>
                  <a:pt x="9464" y="22901"/>
                  <a:pt x="9850" y="22901"/>
                </a:cubicBezTo>
                <a:lnTo>
                  <a:pt x="13055" y="22901"/>
                </a:lnTo>
                <a:cubicBezTo>
                  <a:pt x="13439" y="22901"/>
                  <a:pt x="13751" y="22588"/>
                  <a:pt x="13751" y="22204"/>
                </a:cubicBezTo>
                <a:lnTo>
                  <a:pt x="13751" y="20339"/>
                </a:lnTo>
                <a:cubicBezTo>
                  <a:pt x="14581" y="20124"/>
                  <a:pt x="15373" y="19796"/>
                  <a:pt x="16110" y="19362"/>
                </a:cubicBezTo>
                <a:lnTo>
                  <a:pt x="17429" y="20680"/>
                </a:lnTo>
                <a:cubicBezTo>
                  <a:pt x="17566" y="20816"/>
                  <a:pt x="17744" y="20884"/>
                  <a:pt x="17923" y="20884"/>
                </a:cubicBezTo>
                <a:cubicBezTo>
                  <a:pt x="18101" y="20884"/>
                  <a:pt x="18280" y="20816"/>
                  <a:pt x="18416" y="20680"/>
                </a:cubicBezTo>
                <a:lnTo>
                  <a:pt x="20682" y="18414"/>
                </a:lnTo>
                <a:cubicBezTo>
                  <a:pt x="20954" y="18142"/>
                  <a:pt x="20954" y="17700"/>
                  <a:pt x="20682" y="17427"/>
                </a:cubicBezTo>
                <a:lnTo>
                  <a:pt x="19364" y="16109"/>
                </a:lnTo>
                <a:cubicBezTo>
                  <a:pt x="19798" y="15373"/>
                  <a:pt x="20126" y="14579"/>
                  <a:pt x="20339" y="13751"/>
                </a:cubicBezTo>
                <a:lnTo>
                  <a:pt x="22205" y="13751"/>
                </a:lnTo>
                <a:cubicBezTo>
                  <a:pt x="22591" y="13751"/>
                  <a:pt x="22903" y="13438"/>
                  <a:pt x="22903" y="13053"/>
                </a:cubicBezTo>
                <a:lnTo>
                  <a:pt x="22903" y="9850"/>
                </a:lnTo>
                <a:cubicBezTo>
                  <a:pt x="22903" y="9465"/>
                  <a:pt x="22592" y="9152"/>
                  <a:pt x="22208" y="9152"/>
                </a:cubicBezTo>
                <a:cubicBezTo>
                  <a:pt x="22207" y="9152"/>
                  <a:pt x="22206" y="9152"/>
                  <a:pt x="22205" y="9152"/>
                </a:cubicBezTo>
                <a:lnTo>
                  <a:pt x="20339" y="9152"/>
                </a:lnTo>
                <a:cubicBezTo>
                  <a:pt x="20126" y="8322"/>
                  <a:pt x="19798" y="7530"/>
                  <a:pt x="19364" y="6793"/>
                </a:cubicBezTo>
                <a:lnTo>
                  <a:pt x="20682" y="5473"/>
                </a:lnTo>
                <a:cubicBezTo>
                  <a:pt x="20954" y="5201"/>
                  <a:pt x="20954" y="4759"/>
                  <a:pt x="20682" y="4487"/>
                </a:cubicBezTo>
                <a:lnTo>
                  <a:pt x="18416" y="2221"/>
                </a:lnTo>
                <a:cubicBezTo>
                  <a:pt x="18280" y="2085"/>
                  <a:pt x="18101" y="2017"/>
                  <a:pt x="17923" y="2017"/>
                </a:cubicBezTo>
                <a:cubicBezTo>
                  <a:pt x="17744" y="2017"/>
                  <a:pt x="17566" y="2085"/>
                  <a:pt x="17429" y="2221"/>
                </a:cubicBezTo>
                <a:lnTo>
                  <a:pt x="16110" y="3541"/>
                </a:lnTo>
                <a:cubicBezTo>
                  <a:pt x="15373" y="3105"/>
                  <a:pt x="14581" y="2777"/>
                  <a:pt x="13751" y="2564"/>
                </a:cubicBezTo>
                <a:lnTo>
                  <a:pt x="13751" y="698"/>
                </a:lnTo>
                <a:cubicBezTo>
                  <a:pt x="13751" y="312"/>
                  <a:pt x="13439" y="0"/>
                  <a:pt x="13055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267;p48"/>
          <p:cNvCxnSpPr/>
          <p:nvPr/>
        </p:nvCxnSpPr>
        <p:spPr>
          <a:xfrm>
            <a:off x="4109926" y="2798832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6" name="Google Shape;1286;p48"/>
          <p:cNvGrpSpPr/>
          <p:nvPr/>
        </p:nvGrpSpPr>
        <p:grpSpPr>
          <a:xfrm>
            <a:off x="5726920" y="3299348"/>
            <a:ext cx="1045192" cy="1045101"/>
            <a:chOff x="3306813" y="1217603"/>
            <a:chExt cx="1275869" cy="1275757"/>
          </a:xfrm>
        </p:grpSpPr>
        <p:sp>
          <p:nvSpPr>
            <p:cNvPr id="7" name="Google Shape;1287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1288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9" name="Google Shape;1267;p48"/>
          <p:cNvCxnSpPr/>
          <p:nvPr/>
        </p:nvCxnSpPr>
        <p:spPr>
          <a:xfrm>
            <a:off x="6772112" y="3821898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Google Shape;1331;p48"/>
          <p:cNvSpPr txBox="1"/>
          <p:nvPr/>
        </p:nvSpPr>
        <p:spPr>
          <a:xfrm>
            <a:off x="1649999" y="2335588"/>
            <a:ext cx="2459927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Ana tembung pangajak kayata ayo, sumangga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sp>
        <p:nvSpPr>
          <p:cNvPr id="11" name="Google Shape;1331;p48"/>
          <p:cNvSpPr txBox="1"/>
          <p:nvPr/>
        </p:nvSpPr>
        <p:spPr>
          <a:xfrm>
            <a:off x="7424012" y="3421697"/>
            <a:ext cx="2701623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Nganggo tembung kang alus utawa santun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67207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err="1">
                <a:latin typeface="+mn-lt"/>
              </a:rPr>
              <a:t>Struktur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Teks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Persuasi</a:t>
            </a:r>
            <a:endParaRPr lang="en-US" sz="2800" dirty="0">
              <a:latin typeface="+mn-lt"/>
            </a:endParaRPr>
          </a:p>
        </p:txBody>
      </p:sp>
      <p:grpSp>
        <p:nvGrpSpPr>
          <p:cNvPr id="4" name="Google Shape;932;p32"/>
          <p:cNvGrpSpPr/>
          <p:nvPr/>
        </p:nvGrpSpPr>
        <p:grpSpPr>
          <a:xfrm>
            <a:off x="1502351" y="1481369"/>
            <a:ext cx="7009637" cy="1075451"/>
            <a:chOff x="628162" y="1239125"/>
            <a:chExt cx="6589899" cy="791050"/>
          </a:xfrm>
        </p:grpSpPr>
        <p:sp>
          <p:nvSpPr>
            <p:cNvPr id="5" name="Google Shape;933;p32"/>
            <p:cNvSpPr/>
            <p:nvPr/>
          </p:nvSpPr>
          <p:spPr>
            <a:xfrm>
              <a:off x="628162" y="14783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6" name="Google Shape;934;p32"/>
            <p:cNvSpPr/>
            <p:nvPr/>
          </p:nvSpPr>
          <p:spPr>
            <a:xfrm>
              <a:off x="852325" y="1239125"/>
              <a:ext cx="1494125" cy="4785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Bebukaning</a:t>
              </a:r>
            </a:p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Perkara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7" name="Google Shape;935;p32"/>
            <p:cNvSpPr/>
            <p:nvPr/>
          </p:nvSpPr>
          <p:spPr>
            <a:xfrm>
              <a:off x="2857255" y="1239125"/>
              <a:ext cx="4360806" cy="419527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Ngandharake perkara kang dadi lelandhesan saka tulisan kang digawe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8" name="Google Shape;936;p32"/>
            <p:cNvCxnSpPr>
              <a:stCxn id="6" idx="3"/>
              <a:endCxn id="7" idx="1"/>
            </p:cNvCxnSpPr>
            <p:nvPr/>
          </p:nvCxnSpPr>
          <p:spPr>
            <a:xfrm flipV="1">
              <a:off x="2346450" y="1448889"/>
              <a:ext cx="510805" cy="29486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9" name="Google Shape;937;p32"/>
          <p:cNvGrpSpPr/>
          <p:nvPr/>
        </p:nvGrpSpPr>
        <p:grpSpPr>
          <a:xfrm>
            <a:off x="2318610" y="2718934"/>
            <a:ext cx="6342200" cy="1103598"/>
            <a:chOff x="1251400" y="1913025"/>
            <a:chExt cx="5926343" cy="791050"/>
          </a:xfrm>
        </p:grpSpPr>
        <p:sp>
          <p:nvSpPr>
            <p:cNvPr id="10" name="Google Shape;938;p32"/>
            <p:cNvSpPr/>
            <p:nvPr/>
          </p:nvSpPr>
          <p:spPr>
            <a:xfrm>
              <a:off x="1251400" y="21522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11" name="Google Shape;939;p32"/>
            <p:cNvSpPr/>
            <p:nvPr/>
          </p:nvSpPr>
          <p:spPr>
            <a:xfrm>
              <a:off x="3275943" y="1913050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Panulis menehi panemu kanthi ngandharake kasunyatan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2" name="Google Shape;940;p32"/>
            <p:cNvSpPr/>
            <p:nvPr/>
          </p:nvSpPr>
          <p:spPr>
            <a:xfrm>
              <a:off x="1404039" y="1913025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Ngaturake panemu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cxnSp>
          <p:nvCxnSpPr>
            <p:cNvPr id="13" name="Google Shape;941;p32"/>
            <p:cNvCxnSpPr>
              <a:stCxn id="12" idx="3"/>
              <a:endCxn id="11" idx="1"/>
            </p:cNvCxnSpPr>
            <p:nvPr/>
          </p:nvCxnSpPr>
          <p:spPr>
            <a:xfrm>
              <a:off x="2765139" y="2152275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4" name="Google Shape;942;p32"/>
          <p:cNvGrpSpPr/>
          <p:nvPr/>
        </p:nvGrpSpPr>
        <p:grpSpPr>
          <a:xfrm>
            <a:off x="2916758" y="4053699"/>
            <a:ext cx="6380937" cy="1131674"/>
            <a:chOff x="1670150" y="2586949"/>
            <a:chExt cx="5926282" cy="791026"/>
          </a:xfrm>
        </p:grpSpPr>
        <p:sp>
          <p:nvSpPr>
            <p:cNvPr id="15" name="Google Shape;943;p32"/>
            <p:cNvSpPr/>
            <p:nvPr/>
          </p:nvSpPr>
          <p:spPr>
            <a:xfrm>
              <a:off x="1670150" y="28261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16" name="Google Shape;944;p32"/>
            <p:cNvSpPr/>
            <p:nvPr/>
          </p:nvSpPr>
          <p:spPr>
            <a:xfrm>
              <a:off x="1822728" y="2586950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Ukara pangrimuk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17" name="Google Shape;945;p32"/>
            <p:cNvSpPr/>
            <p:nvPr/>
          </p:nvSpPr>
          <p:spPr>
            <a:xfrm>
              <a:off x="3694632" y="2586949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Underaning teks persuasi kang isine pangajak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18" name="Google Shape;946;p32"/>
            <p:cNvCxnSpPr>
              <a:stCxn id="16" idx="3"/>
              <a:endCxn id="17" idx="1"/>
            </p:cNvCxnSpPr>
            <p:nvPr/>
          </p:nvCxnSpPr>
          <p:spPr>
            <a:xfrm>
              <a:off x="3183828" y="2826200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9" name="Google Shape;932;p32"/>
          <p:cNvGrpSpPr/>
          <p:nvPr/>
        </p:nvGrpSpPr>
        <p:grpSpPr>
          <a:xfrm>
            <a:off x="3695934" y="5252324"/>
            <a:ext cx="6282954" cy="1075451"/>
            <a:chOff x="852325" y="1239125"/>
            <a:chExt cx="5906730" cy="791050"/>
          </a:xfrm>
        </p:grpSpPr>
        <p:sp>
          <p:nvSpPr>
            <p:cNvPr id="20" name="Google Shape;933;p32"/>
            <p:cNvSpPr/>
            <p:nvPr/>
          </p:nvSpPr>
          <p:spPr>
            <a:xfrm>
              <a:off x="852325" y="14783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21" name="Google Shape;934;p32"/>
            <p:cNvSpPr/>
            <p:nvPr/>
          </p:nvSpPr>
          <p:spPr>
            <a:xfrm>
              <a:off x="985350" y="1239125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Pangukuh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22" name="Google Shape;935;p32"/>
            <p:cNvSpPr/>
            <p:nvPr/>
          </p:nvSpPr>
          <p:spPr>
            <a:xfrm>
              <a:off x="2857255" y="1239125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Panulis ngukuhake meneh apa kang dadi pangajake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3" name="Google Shape;936;p32"/>
            <p:cNvCxnSpPr>
              <a:stCxn id="21" idx="3"/>
              <a:endCxn id="22" idx="1"/>
            </p:cNvCxnSpPr>
            <p:nvPr/>
          </p:nvCxnSpPr>
          <p:spPr>
            <a:xfrm>
              <a:off x="2346450" y="1478375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</p:spTree>
    <p:extLst>
      <p:ext uri="{BB962C8B-B14F-4D97-AF65-F5344CB8AC3E}">
        <p14:creationId xmlns:p14="http://schemas.microsoft.com/office/powerpoint/2010/main" val="258801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err="1" smtClean="0">
                <a:latin typeface="+mn-lt"/>
              </a:rPr>
              <a:t>Materi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Pembelajaran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Ndhudhah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lan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Ngolah</a:t>
            </a:r>
            <a:r>
              <a:rPr lang="en-US" sz="3200" dirty="0" smtClean="0">
                <a:latin typeface="+mn-lt"/>
              </a:rPr>
              <a:t> </a:t>
            </a:r>
            <a:br>
              <a:rPr lang="en-US" sz="3200" dirty="0" smtClean="0">
                <a:latin typeface="+mn-lt"/>
              </a:rPr>
            </a:br>
            <a:r>
              <a:rPr lang="en-US" sz="3200" dirty="0" err="1" smtClean="0">
                <a:latin typeface="+mn-lt"/>
              </a:rPr>
              <a:t>Informasi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kanthi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Tlesih</a:t>
            </a:r>
            <a:endParaRPr lang="en-US" sz="3200" dirty="0">
              <a:latin typeface="+mn-lt"/>
            </a:endParaRPr>
          </a:p>
        </p:txBody>
      </p:sp>
      <p:sp>
        <p:nvSpPr>
          <p:cNvPr id="4" name="Rectangle 3">
            <a:hlinkClick r:id="rId2" action="ppaction://hlinksldjump"/>
          </p:cNvPr>
          <p:cNvSpPr/>
          <p:nvPr/>
        </p:nvSpPr>
        <p:spPr>
          <a:xfrm>
            <a:off x="1335352" y="1957785"/>
            <a:ext cx="8373423" cy="54336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A.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Maca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Wacan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kanthi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Tumemen</a:t>
            </a:r>
            <a:endParaRPr lang="en-US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5" name="Rectangle 4">
            <a:hlinkClick r:id="rId2" action="ppaction://hlinksldjump"/>
          </p:cNvPr>
          <p:cNvSpPr/>
          <p:nvPr/>
        </p:nvSpPr>
        <p:spPr>
          <a:xfrm>
            <a:off x="1335353" y="2876668"/>
            <a:ext cx="8373422" cy="54336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B.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Tegese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Tembung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lan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Ndhudhah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Isi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Wacan</a:t>
            </a:r>
            <a:endParaRPr lang="en-US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6" name="Rectangle 5">
            <a:hlinkClick r:id="rId2" action="ppaction://hlinksldjump"/>
          </p:cNvPr>
          <p:cNvSpPr/>
          <p:nvPr/>
        </p:nvSpPr>
        <p:spPr>
          <a:xfrm>
            <a:off x="1335353" y="3795551"/>
            <a:ext cx="8373422" cy="54336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C.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Nulis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Wacan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kanthi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Trep</a:t>
            </a:r>
            <a:endParaRPr lang="en-US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7" name="Rectangle 6">
            <a:hlinkClick r:id="rId2" action="ppaction://hlinksldjump"/>
          </p:cNvPr>
          <p:cNvSpPr/>
          <p:nvPr/>
        </p:nvSpPr>
        <p:spPr>
          <a:xfrm>
            <a:off x="1335353" y="4714434"/>
            <a:ext cx="8373422" cy="54336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>
                <a:solidFill>
                  <a:schemeClr val="tx1"/>
                </a:solidFill>
                <a:cs typeface="Arial" panose="020B0604020202020204" pitchFamily="34" charset="0"/>
              </a:rPr>
              <a:t>D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.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Nyuguhake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Tulisan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Teks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Wacana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ing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Medhia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Cithak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cs typeface="Arial" panose="020B0604020202020204" pitchFamily="34" charset="0"/>
              </a:rPr>
              <a:t>lan</a:t>
            </a:r>
            <a:r>
              <a:rPr lang="en-US" sz="2000" dirty="0" smtClean="0">
                <a:solidFill>
                  <a:schemeClr val="tx1"/>
                </a:solidFill>
                <a:cs typeface="Arial" panose="020B0604020202020204" pitchFamily="34" charset="0"/>
              </a:rPr>
              <a:t> Digital</a:t>
            </a:r>
            <a:endParaRPr lang="en-US" sz="200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96709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+mn-lt"/>
              </a:rPr>
              <a:t>A. </a:t>
            </a:r>
            <a:r>
              <a:rPr lang="en-US" sz="2800" dirty="0" err="1" smtClean="0">
                <a:latin typeface="+mn-lt"/>
              </a:rPr>
              <a:t>Maca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Teks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Wacana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kanthi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Tumemen</a:t>
            </a:r>
            <a:endParaRPr lang="en-US" sz="2800" dirty="0">
              <a:latin typeface="+mn-lt"/>
            </a:endParaRPr>
          </a:p>
        </p:txBody>
      </p:sp>
      <p:grpSp>
        <p:nvGrpSpPr>
          <p:cNvPr id="4" name="Google Shape;415;p21"/>
          <p:cNvGrpSpPr/>
          <p:nvPr/>
        </p:nvGrpSpPr>
        <p:grpSpPr>
          <a:xfrm>
            <a:off x="1719055" y="2040239"/>
            <a:ext cx="1792506" cy="3124109"/>
            <a:chOff x="710273" y="1300654"/>
            <a:chExt cx="1846802" cy="3124109"/>
          </a:xfrm>
        </p:grpSpPr>
        <p:sp>
          <p:nvSpPr>
            <p:cNvPr id="5" name="Google Shape;416;p21"/>
            <p:cNvSpPr/>
            <p:nvPr/>
          </p:nvSpPr>
          <p:spPr>
            <a:xfrm rot="10800000" flipH="1">
              <a:off x="710275" y="2015463"/>
              <a:ext cx="1846800" cy="2409300"/>
            </a:xfrm>
            <a:prstGeom prst="round2SameRect">
              <a:avLst>
                <a:gd name="adj1" fmla="val 5874"/>
                <a:gd name="adj2" fmla="val 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17;p21"/>
            <p:cNvSpPr txBox="1"/>
            <p:nvPr/>
          </p:nvSpPr>
          <p:spPr>
            <a:xfrm>
              <a:off x="792623" y="2188279"/>
              <a:ext cx="1682100" cy="20403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 smtClean="0">
                  <a:ea typeface="Fira Sans Extra Condensed Medium"/>
                  <a:cs typeface="Fira Sans Extra Condensed Medium"/>
                  <a:sym typeface="Fira Sans Extra Condensed Medium"/>
                </a:rPr>
                <a:t>Maca wacan lumantar kagiyatan bebarengan</a:t>
              </a:r>
              <a:endParaRPr dirty="0"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8" name="Google Shape;419;p21"/>
            <p:cNvSpPr/>
            <p:nvPr/>
          </p:nvSpPr>
          <p:spPr>
            <a:xfrm>
              <a:off x="710273" y="1300654"/>
              <a:ext cx="1846800" cy="58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chemeClr val="lt1"/>
                  </a:solidFill>
                  <a:latin typeface="Fira Sans Extra Condensed Medium"/>
                  <a:sym typeface="Fira Sans Extra Condensed Medium"/>
                </a:rPr>
                <a:t>1</a:t>
              </a:r>
              <a:endParaRPr dirty="0"/>
            </a:p>
          </p:txBody>
        </p:sp>
      </p:grpSp>
      <p:grpSp>
        <p:nvGrpSpPr>
          <p:cNvPr id="9" name="Google Shape;420;p21"/>
          <p:cNvGrpSpPr/>
          <p:nvPr/>
        </p:nvGrpSpPr>
        <p:grpSpPr>
          <a:xfrm>
            <a:off x="4785259" y="2040239"/>
            <a:ext cx="1792513" cy="3124109"/>
            <a:chOff x="2669153" y="1300654"/>
            <a:chExt cx="1846809" cy="3124109"/>
          </a:xfrm>
        </p:grpSpPr>
        <p:sp>
          <p:nvSpPr>
            <p:cNvPr id="10" name="Google Shape;421;p21"/>
            <p:cNvSpPr/>
            <p:nvPr/>
          </p:nvSpPr>
          <p:spPr>
            <a:xfrm rot="10800000" flipH="1">
              <a:off x="2669162" y="2015463"/>
              <a:ext cx="1846800" cy="2409300"/>
            </a:xfrm>
            <a:prstGeom prst="round2SameRect">
              <a:avLst>
                <a:gd name="adj1" fmla="val 6301"/>
                <a:gd name="adj2" fmla="val 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24;p21"/>
            <p:cNvSpPr/>
            <p:nvPr/>
          </p:nvSpPr>
          <p:spPr>
            <a:xfrm>
              <a:off x="2669153" y="1300654"/>
              <a:ext cx="1846800" cy="58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chemeClr val="lt1"/>
                  </a:solidFill>
                  <a:latin typeface="Fira Sans Extra Condensed Medium"/>
                  <a:sym typeface="Fira Sans Extra Condensed Medium"/>
                </a:rPr>
                <a:t>2</a:t>
              </a:r>
              <a:endParaRPr dirty="0"/>
            </a:p>
          </p:txBody>
        </p:sp>
      </p:grpSp>
      <p:sp>
        <p:nvSpPr>
          <p:cNvPr id="14" name="Google Shape;417;p21"/>
          <p:cNvSpPr txBox="1"/>
          <p:nvPr/>
        </p:nvSpPr>
        <p:spPr>
          <a:xfrm>
            <a:off x="4865188" y="2880008"/>
            <a:ext cx="1632646" cy="204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ea typeface="Fira Sans Extra Condensed Medium"/>
                <a:cs typeface="Fira Sans Extra Condensed Medium"/>
                <a:sym typeface="Fira Sans Extra Condensed Medium"/>
              </a:rPr>
              <a:t>Nemtokake jinis karangan </a:t>
            </a:r>
            <a:endParaRPr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grpSp>
        <p:nvGrpSpPr>
          <p:cNvPr id="15" name="Google Shape;410;p21"/>
          <p:cNvGrpSpPr/>
          <p:nvPr/>
        </p:nvGrpSpPr>
        <p:grpSpPr>
          <a:xfrm>
            <a:off x="7851461" y="2040240"/>
            <a:ext cx="1792505" cy="3124108"/>
            <a:chOff x="6586924" y="1300655"/>
            <a:chExt cx="1846801" cy="3124108"/>
          </a:xfrm>
        </p:grpSpPr>
        <p:sp>
          <p:nvSpPr>
            <p:cNvPr id="16" name="Google Shape;411;p21"/>
            <p:cNvSpPr/>
            <p:nvPr/>
          </p:nvSpPr>
          <p:spPr>
            <a:xfrm rot="10800000" flipH="1">
              <a:off x="6586925" y="2015463"/>
              <a:ext cx="1846800" cy="2409300"/>
            </a:xfrm>
            <a:prstGeom prst="round2SameRect">
              <a:avLst>
                <a:gd name="adj1" fmla="val 5556"/>
                <a:gd name="adj2" fmla="val 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14;p21"/>
            <p:cNvSpPr/>
            <p:nvPr/>
          </p:nvSpPr>
          <p:spPr>
            <a:xfrm>
              <a:off x="6586924" y="1300655"/>
              <a:ext cx="1846800" cy="58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>
                  <a:solidFill>
                    <a:schemeClr val="lt1"/>
                  </a:solidFill>
                  <a:latin typeface="Fira Sans Extra Condensed Medium"/>
                  <a:sym typeface="Fira Sans Extra Condensed Medium"/>
                </a:rPr>
                <a:t>3</a:t>
              </a:r>
              <a:endParaRPr/>
            </a:p>
          </p:txBody>
        </p:sp>
      </p:grpSp>
      <p:sp>
        <p:nvSpPr>
          <p:cNvPr id="20" name="Google Shape;417;p21"/>
          <p:cNvSpPr txBox="1"/>
          <p:nvPr/>
        </p:nvSpPr>
        <p:spPr>
          <a:xfrm>
            <a:off x="7931390" y="2939516"/>
            <a:ext cx="1632646" cy="204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ea typeface="Fira Sans Extra Condensed Medium"/>
                <a:cs typeface="Fira Sans Extra Condensed Medium"/>
                <a:sym typeface="Fira Sans Extra Condensed Medium"/>
              </a:rPr>
              <a:t>Menehi tuladha karangan adhedhasar jinise </a:t>
            </a:r>
            <a:endParaRPr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781846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latin typeface="+mn-lt"/>
                <a:cs typeface="Arial" panose="020B0604020202020204" pitchFamily="34" charset="0"/>
              </a:rPr>
              <a:t>B.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Tegese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Tembung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lan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800" dirty="0" err="1">
                <a:latin typeface="+mn-lt"/>
                <a:cs typeface="Arial" panose="020B0604020202020204" pitchFamily="34" charset="0"/>
              </a:rPr>
              <a:t>Ndhudhah</a:t>
            </a:r>
            <a:r>
              <a:rPr lang="en-US" sz="2800" dirty="0">
                <a:latin typeface="+mn-lt"/>
                <a:cs typeface="Arial" panose="020B0604020202020204" pitchFamily="34" charset="0"/>
              </a:rPr>
              <a:t> Isi </a:t>
            </a:r>
            <a:r>
              <a:rPr lang="en-US" sz="2800" dirty="0" err="1" smtClean="0">
                <a:latin typeface="+mn-lt"/>
                <a:cs typeface="Arial" panose="020B0604020202020204" pitchFamily="34" charset="0"/>
              </a:rPr>
              <a:t>Wacan</a:t>
            </a:r>
            <a:endParaRPr lang="en-US" sz="28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Para </a:t>
            </a:r>
            <a:r>
              <a:rPr lang="en-US" sz="2000" dirty="0" err="1" smtClean="0"/>
              <a:t>siswa</a:t>
            </a:r>
            <a:r>
              <a:rPr lang="en-US" sz="2000" dirty="0" smtClean="0"/>
              <a:t> </a:t>
            </a:r>
            <a:r>
              <a:rPr lang="en-US" sz="2000" dirty="0" err="1" smtClean="0"/>
              <a:t>bisa</a:t>
            </a:r>
            <a:r>
              <a:rPr lang="en-US" sz="2000" dirty="0" smtClean="0"/>
              <a:t> </a:t>
            </a:r>
            <a:r>
              <a:rPr lang="en-US" sz="2000" dirty="0" err="1" smtClean="0"/>
              <a:t>ngrungokake</a:t>
            </a:r>
            <a:r>
              <a:rPr lang="en-US" sz="2000" dirty="0" smtClean="0"/>
              <a:t> </a:t>
            </a:r>
            <a:r>
              <a:rPr lang="en-US" sz="2000" dirty="0" err="1" smtClean="0"/>
              <a:t>utawa</a:t>
            </a:r>
            <a:r>
              <a:rPr lang="en-US" sz="2000" dirty="0" smtClean="0"/>
              <a:t> </a:t>
            </a:r>
            <a:r>
              <a:rPr lang="en-US" sz="2000" dirty="0" err="1" smtClean="0"/>
              <a:t>nyemak</a:t>
            </a:r>
            <a:r>
              <a:rPr lang="en-US" sz="2000" dirty="0" smtClean="0"/>
              <a:t> </a:t>
            </a:r>
            <a:r>
              <a:rPr lang="en-US" sz="2000" dirty="0" err="1" smtClean="0"/>
              <a:t>wacan</a:t>
            </a:r>
            <a:r>
              <a:rPr lang="en-US" sz="2000" dirty="0" smtClean="0"/>
              <a:t> </a:t>
            </a:r>
            <a:r>
              <a:rPr lang="en-US" sz="2000" dirty="0" err="1" smtClean="0"/>
              <a:t>kanthi</a:t>
            </a:r>
            <a:r>
              <a:rPr lang="en-US" sz="2000" dirty="0" smtClean="0"/>
              <a:t> </a:t>
            </a:r>
            <a:r>
              <a:rPr lang="en-US" sz="2000" i="1" dirty="0" smtClean="0"/>
              <a:t>scan</a:t>
            </a:r>
            <a:r>
              <a:rPr lang="en-US" sz="2000" dirty="0" smtClean="0"/>
              <a:t> QR </a:t>
            </a:r>
            <a:r>
              <a:rPr lang="en-US" sz="2000" dirty="0" err="1" smtClean="0"/>
              <a:t>kang</a:t>
            </a:r>
            <a:r>
              <a:rPr lang="en-US" sz="2000" dirty="0" smtClean="0"/>
              <a:t> </a:t>
            </a:r>
            <a:r>
              <a:rPr lang="en-US" sz="2000" dirty="0" err="1" smtClean="0"/>
              <a:t>sumadya</a:t>
            </a:r>
            <a:r>
              <a:rPr lang="en-US" sz="2000" dirty="0" smtClean="0"/>
              <a:t> </a:t>
            </a:r>
            <a:r>
              <a:rPr lang="en-US" sz="2000" dirty="0" err="1" smtClean="0"/>
              <a:t>ing</a:t>
            </a:r>
            <a:r>
              <a:rPr lang="en-US" sz="2000" dirty="0" smtClean="0"/>
              <a:t> </a:t>
            </a:r>
            <a:r>
              <a:rPr lang="en-US" sz="2000" dirty="0" err="1" smtClean="0"/>
              <a:t>ngisor</a:t>
            </a:r>
            <a:r>
              <a:rPr lang="en-US" sz="2000" dirty="0" smtClean="0"/>
              <a:t> </a:t>
            </a:r>
            <a:r>
              <a:rPr lang="en-US" sz="2000" dirty="0" err="1" smtClean="0"/>
              <a:t>iki</a:t>
            </a:r>
            <a:r>
              <a:rPr lang="en-US" sz="2000" dirty="0"/>
              <a:t>.</a:t>
            </a:r>
          </a:p>
        </p:txBody>
      </p:sp>
      <p:pic>
        <p:nvPicPr>
          <p:cNvPr id="4" name="0044180190.0009.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284694" y="3124200"/>
            <a:ext cx="1116106" cy="11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002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93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00"/>
          <a:stretch/>
        </p:blipFill>
        <p:spPr>
          <a:xfrm>
            <a:off x="1400734" y="471188"/>
            <a:ext cx="8951259" cy="5860605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="" xmlns:a16="http://schemas.microsoft.com/office/drawing/2014/main" id="{8534C07A-B983-4F4C-93FD-99626BB17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0734" y="471729"/>
            <a:ext cx="8704729" cy="1653447"/>
          </a:xfrm>
        </p:spPr>
        <p:txBody>
          <a:bodyPr/>
          <a:lstStyle/>
          <a:p>
            <a:r>
              <a:rPr lang="en-GB" dirty="0">
                <a:solidFill>
                  <a:schemeClr val="bg2">
                    <a:lumMod val="50000"/>
                  </a:schemeClr>
                </a:solidFill>
              </a:rPr>
              <a:t>BAB 1</a:t>
            </a:r>
            <a:endParaRPr lang="id-ID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Subtitle 12">
            <a:extLst>
              <a:ext uri="{FF2B5EF4-FFF2-40B4-BE49-F238E27FC236}">
                <a16:creationId xmlns="" xmlns:a16="http://schemas.microsoft.com/office/drawing/2014/main" id="{96A77636-604D-4AB3-8A28-A17137080C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0734" y="5396736"/>
            <a:ext cx="8892988" cy="1461264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latin typeface="Gilam"/>
              </a:rPr>
              <a:t>Ndhudhah</a:t>
            </a:r>
            <a:r>
              <a:rPr lang="en-US" sz="3600" b="1" dirty="0" smtClean="0">
                <a:latin typeface="Gilam"/>
              </a:rPr>
              <a:t> </a:t>
            </a:r>
            <a:r>
              <a:rPr lang="en-US" sz="3600" b="1" dirty="0" err="1" smtClean="0">
                <a:latin typeface="Gilam"/>
              </a:rPr>
              <a:t>lan</a:t>
            </a:r>
            <a:r>
              <a:rPr lang="en-US" sz="3600" b="1" dirty="0" smtClean="0">
                <a:latin typeface="Gilam"/>
              </a:rPr>
              <a:t> </a:t>
            </a:r>
            <a:r>
              <a:rPr lang="en-US" sz="3600" b="1" dirty="0" err="1" smtClean="0">
                <a:latin typeface="Gilam"/>
              </a:rPr>
              <a:t>Ngolah</a:t>
            </a:r>
            <a:r>
              <a:rPr lang="en-US" sz="3600" b="1" dirty="0" smtClean="0">
                <a:latin typeface="Gilam"/>
              </a:rPr>
              <a:t> </a:t>
            </a:r>
            <a:r>
              <a:rPr lang="en-US" sz="3600" b="1" dirty="0" err="1" smtClean="0">
                <a:latin typeface="Gilam"/>
              </a:rPr>
              <a:t>Informasi</a:t>
            </a:r>
            <a:r>
              <a:rPr lang="en-US" sz="3600" b="1" dirty="0" smtClean="0">
                <a:latin typeface="Gilam"/>
              </a:rPr>
              <a:t> </a:t>
            </a:r>
            <a:r>
              <a:rPr lang="en-US" sz="3600" b="1" dirty="0" err="1" smtClean="0">
                <a:latin typeface="Gilam"/>
              </a:rPr>
              <a:t>kanthi</a:t>
            </a:r>
            <a:r>
              <a:rPr lang="en-US" sz="3600" b="1" dirty="0" smtClean="0">
                <a:latin typeface="Gilam"/>
              </a:rPr>
              <a:t> </a:t>
            </a:r>
            <a:r>
              <a:rPr lang="en-US" sz="3600" b="1" dirty="0" err="1" smtClean="0">
                <a:latin typeface="Gilam"/>
              </a:rPr>
              <a:t>Tlesih</a:t>
            </a:r>
            <a:r>
              <a:rPr lang="id-ID" sz="3600" b="1" i="0" u="none" strike="noStrike" baseline="0" dirty="0" smtClean="0">
                <a:latin typeface="Gilam"/>
              </a:rPr>
              <a:t> </a:t>
            </a:r>
            <a:endParaRPr lang="id-ID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17050" y="6318451"/>
            <a:ext cx="21237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sumber</a:t>
            </a: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1200" dirty="0" err="1" smtClean="0"/>
              <a:t>shutterstock.com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484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+mn-lt"/>
              </a:rPr>
              <a:t>C. </a:t>
            </a:r>
            <a:r>
              <a:rPr lang="en-US" sz="2800" dirty="0" err="1" smtClean="0">
                <a:latin typeface="+mn-lt"/>
              </a:rPr>
              <a:t>Nulis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Wacan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kanthi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Trep</a:t>
            </a:r>
            <a:endParaRPr lang="en-US" sz="28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9790"/>
            <a:ext cx="10995212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/>
              <a:t>Urut-urutaning</a:t>
            </a:r>
            <a:r>
              <a:rPr lang="en-US" sz="2000" dirty="0" smtClean="0"/>
              <a:t> </a:t>
            </a:r>
            <a:r>
              <a:rPr lang="en-US" sz="2000" dirty="0" err="1" smtClean="0"/>
              <a:t>nulis</a:t>
            </a:r>
            <a:r>
              <a:rPr lang="en-US" sz="2000" dirty="0" smtClean="0"/>
              <a:t> </a:t>
            </a:r>
            <a:r>
              <a:rPr lang="en-US" sz="2000" dirty="0" err="1" smtClean="0"/>
              <a:t>teks</a:t>
            </a:r>
            <a:r>
              <a:rPr lang="en-US" sz="2000" dirty="0" smtClean="0"/>
              <a:t> </a:t>
            </a:r>
            <a:r>
              <a:rPr lang="en-US" sz="2000" dirty="0" err="1" smtClean="0"/>
              <a:t>nonsastra</a:t>
            </a:r>
            <a:r>
              <a:rPr lang="en-US" sz="2000" dirty="0" smtClean="0">
                <a:latin typeface="Calibri" panose="020F0502020204030204" pitchFamily="34" charset="0"/>
              </a:rPr>
              <a:t>: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4" name="Google Shape;523;p24"/>
          <p:cNvSpPr/>
          <p:nvPr/>
        </p:nvSpPr>
        <p:spPr>
          <a:xfrm>
            <a:off x="838200" y="3390451"/>
            <a:ext cx="1993062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 smtClean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Nemtokake Tema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5" name="Google Shape;527;p24"/>
          <p:cNvSpPr/>
          <p:nvPr/>
        </p:nvSpPr>
        <p:spPr>
          <a:xfrm>
            <a:off x="2660216" y="2638431"/>
            <a:ext cx="1971017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F4722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 smtClean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Nemtokake Ancase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6" name="Google Shape;532;p24"/>
          <p:cNvSpPr/>
          <p:nvPr/>
        </p:nvSpPr>
        <p:spPr>
          <a:xfrm>
            <a:off x="4567721" y="3438830"/>
            <a:ext cx="1885528" cy="865551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EF5BB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 smtClean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Observasi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7" name="Google Shape;537;p24"/>
          <p:cNvSpPr/>
          <p:nvPr/>
        </p:nvSpPr>
        <p:spPr>
          <a:xfrm>
            <a:off x="6253729" y="2597335"/>
            <a:ext cx="2338942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E917D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 smtClean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Gawe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 smtClean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Cengkorongan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8" name="Google Shape;542;p24"/>
          <p:cNvSpPr/>
          <p:nvPr/>
        </p:nvSpPr>
        <p:spPr>
          <a:xfrm>
            <a:off x="8296120" y="3639440"/>
            <a:ext cx="2235280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 smtClean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Ngrembakake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9" name="Google Shape;542;p24"/>
          <p:cNvSpPr/>
          <p:nvPr/>
        </p:nvSpPr>
        <p:spPr>
          <a:xfrm>
            <a:off x="10039220" y="2585308"/>
            <a:ext cx="1659300" cy="800400"/>
          </a:xfrm>
          <a:prstGeom prst="notchedRightArrow">
            <a:avLst>
              <a:gd name="adj1" fmla="val 74710"/>
              <a:gd name="adj2" fmla="val 51726"/>
            </a:avLst>
          </a:pr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 smtClean="0">
                <a:solidFill>
                  <a:srgbClr val="FFFFFF"/>
                </a:solidFill>
                <a:latin typeface="Fira Sans Extra Condensed Medium"/>
                <a:sym typeface="Fira Sans Extra Condensed Medium"/>
              </a:rPr>
              <a:t>Neliti</a:t>
            </a:r>
            <a:endParaRPr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8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smtClean="0">
                <a:latin typeface="+mn-lt"/>
              </a:rPr>
              <a:t>D. </a:t>
            </a:r>
            <a:r>
              <a:rPr lang="en-US" sz="2800" dirty="0" err="1" smtClean="0">
                <a:latin typeface="+mn-lt"/>
              </a:rPr>
              <a:t>Nyuguhake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Tulisan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Teks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Wacana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ing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Medhia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Cithak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lan</a:t>
            </a:r>
            <a:r>
              <a:rPr lang="en-US" sz="2800" dirty="0" smtClean="0">
                <a:latin typeface="+mn-lt"/>
              </a:rPr>
              <a:t> Digital</a:t>
            </a:r>
            <a:endParaRPr lang="en-US" sz="28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err="1" smtClean="0"/>
              <a:t>Babagan</a:t>
            </a:r>
            <a:r>
              <a:rPr lang="en-US" sz="2000" dirty="0" smtClean="0"/>
              <a:t> </a:t>
            </a:r>
            <a:r>
              <a:rPr lang="en-US" sz="2000" dirty="0" err="1" smtClean="0"/>
              <a:t>kang</a:t>
            </a:r>
            <a:r>
              <a:rPr lang="en-US" sz="2000" dirty="0" smtClean="0"/>
              <a:t> kudu </a:t>
            </a:r>
            <a:r>
              <a:rPr lang="en-US" sz="2000" dirty="0" err="1" smtClean="0"/>
              <a:t>digatekake</a:t>
            </a:r>
            <a:r>
              <a:rPr lang="en-US" sz="2000" dirty="0" smtClean="0"/>
              <a:t> </a:t>
            </a:r>
            <a:r>
              <a:rPr lang="en-US" sz="2000" dirty="0" err="1" smtClean="0"/>
              <a:t>sadurunge</a:t>
            </a:r>
            <a:r>
              <a:rPr lang="en-US" sz="2000" dirty="0" smtClean="0"/>
              <a:t> </a:t>
            </a:r>
            <a:r>
              <a:rPr lang="en-US" sz="2000" dirty="0" err="1" smtClean="0"/>
              <a:t>tulisan</a:t>
            </a:r>
            <a:r>
              <a:rPr lang="en-US" sz="2000" dirty="0" smtClean="0"/>
              <a:t> </a:t>
            </a:r>
            <a:r>
              <a:rPr lang="en-US" sz="2000" dirty="0" err="1" smtClean="0"/>
              <a:t>disuguhake</a:t>
            </a:r>
            <a:r>
              <a:rPr lang="en-US" sz="2000" dirty="0" smtClean="0"/>
              <a:t> </a:t>
            </a:r>
            <a:r>
              <a:rPr lang="en-US" sz="2000" dirty="0" err="1" smtClean="0"/>
              <a:t>ing</a:t>
            </a:r>
            <a:r>
              <a:rPr lang="en-US" sz="2000" dirty="0" smtClean="0"/>
              <a:t> </a:t>
            </a:r>
            <a:r>
              <a:rPr lang="en-US" sz="2000" dirty="0" err="1" smtClean="0"/>
              <a:t>medhia</a:t>
            </a:r>
            <a:r>
              <a:rPr lang="en-US" sz="2000" dirty="0" smtClean="0"/>
              <a:t> </a:t>
            </a:r>
            <a:r>
              <a:rPr lang="en-US" sz="2000" dirty="0" err="1" smtClean="0"/>
              <a:t>yaiku</a:t>
            </a:r>
            <a:r>
              <a:rPr lang="en-US" sz="2000" dirty="0" smtClean="0">
                <a:latin typeface="Calibri" panose="020F0502020204030204" pitchFamily="34" charset="0"/>
              </a:rPr>
              <a:t>:</a:t>
            </a:r>
          </a:p>
          <a:p>
            <a:pPr marL="0" indent="0">
              <a:buNone/>
            </a:pPr>
            <a:endParaRPr lang="en-US" sz="1800" dirty="0"/>
          </a:p>
        </p:txBody>
      </p:sp>
      <p:grpSp>
        <p:nvGrpSpPr>
          <p:cNvPr id="10" name="Google Shape;415;p21"/>
          <p:cNvGrpSpPr/>
          <p:nvPr/>
        </p:nvGrpSpPr>
        <p:grpSpPr>
          <a:xfrm>
            <a:off x="1571137" y="2631910"/>
            <a:ext cx="1792506" cy="3124109"/>
            <a:chOff x="710273" y="1300654"/>
            <a:chExt cx="1846802" cy="3124109"/>
          </a:xfrm>
        </p:grpSpPr>
        <p:sp>
          <p:nvSpPr>
            <p:cNvPr id="11" name="Google Shape;416;p21"/>
            <p:cNvSpPr/>
            <p:nvPr/>
          </p:nvSpPr>
          <p:spPr>
            <a:xfrm rot="10800000" flipH="1">
              <a:off x="710275" y="2015463"/>
              <a:ext cx="1846800" cy="2409300"/>
            </a:xfrm>
            <a:prstGeom prst="round2SameRect">
              <a:avLst>
                <a:gd name="adj1" fmla="val 5874"/>
                <a:gd name="adj2" fmla="val 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17;p21"/>
            <p:cNvSpPr txBox="1"/>
            <p:nvPr/>
          </p:nvSpPr>
          <p:spPr>
            <a:xfrm>
              <a:off x="792623" y="2188279"/>
              <a:ext cx="1682100" cy="20403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dirty="0" smtClean="0">
                  <a:ea typeface="Fira Sans Extra Condensed Medium"/>
                  <a:cs typeface="Fira Sans Extra Condensed Medium"/>
                  <a:sym typeface="Fira Sans Extra Condensed Medium"/>
                </a:rPr>
                <a:t>Basa kang digunakake udu tumata kanthi becik.</a:t>
              </a:r>
              <a:endParaRPr dirty="0">
                <a:ea typeface="Fira Sans Extra Condensed Medium"/>
                <a:cs typeface="Fira Sans Extra Condensed Medium"/>
                <a:sym typeface="Fira Sans Extra Condensed Medium"/>
              </a:endParaRPr>
            </a:p>
          </p:txBody>
        </p:sp>
        <p:sp>
          <p:nvSpPr>
            <p:cNvPr id="13" name="Google Shape;419;p21"/>
            <p:cNvSpPr/>
            <p:nvPr/>
          </p:nvSpPr>
          <p:spPr>
            <a:xfrm>
              <a:off x="710273" y="1300654"/>
              <a:ext cx="1846800" cy="58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chemeClr val="lt1"/>
                  </a:solidFill>
                  <a:latin typeface="Fira Sans Extra Condensed Medium"/>
                  <a:sym typeface="Fira Sans Extra Condensed Medium"/>
                </a:rPr>
                <a:t>1</a:t>
              </a:r>
              <a:endParaRPr dirty="0"/>
            </a:p>
          </p:txBody>
        </p:sp>
      </p:grpSp>
      <p:grpSp>
        <p:nvGrpSpPr>
          <p:cNvPr id="14" name="Google Shape;420;p21"/>
          <p:cNvGrpSpPr/>
          <p:nvPr/>
        </p:nvGrpSpPr>
        <p:grpSpPr>
          <a:xfrm>
            <a:off x="4669950" y="2631910"/>
            <a:ext cx="1792513" cy="3124109"/>
            <a:chOff x="2669153" y="1300654"/>
            <a:chExt cx="1846809" cy="3124109"/>
          </a:xfrm>
        </p:grpSpPr>
        <p:sp>
          <p:nvSpPr>
            <p:cNvPr id="15" name="Google Shape;421;p21"/>
            <p:cNvSpPr/>
            <p:nvPr/>
          </p:nvSpPr>
          <p:spPr>
            <a:xfrm rot="10800000" flipH="1">
              <a:off x="2669162" y="2015463"/>
              <a:ext cx="1846800" cy="2409300"/>
            </a:xfrm>
            <a:prstGeom prst="round2SameRect">
              <a:avLst>
                <a:gd name="adj1" fmla="val 6301"/>
                <a:gd name="adj2" fmla="val 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424;p21"/>
            <p:cNvSpPr/>
            <p:nvPr/>
          </p:nvSpPr>
          <p:spPr>
            <a:xfrm>
              <a:off x="2669153" y="1300654"/>
              <a:ext cx="1846800" cy="58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 dirty="0">
                  <a:solidFill>
                    <a:schemeClr val="lt1"/>
                  </a:solidFill>
                  <a:latin typeface="Fira Sans Extra Condensed Medium"/>
                  <a:sym typeface="Fira Sans Extra Condensed Medium"/>
                </a:rPr>
                <a:t>2</a:t>
              </a:r>
              <a:endParaRPr dirty="0"/>
            </a:p>
          </p:txBody>
        </p:sp>
      </p:grpSp>
      <p:grpSp>
        <p:nvGrpSpPr>
          <p:cNvPr id="17" name="Google Shape;410;p21"/>
          <p:cNvGrpSpPr/>
          <p:nvPr/>
        </p:nvGrpSpPr>
        <p:grpSpPr>
          <a:xfrm>
            <a:off x="7768763" y="2631911"/>
            <a:ext cx="1792505" cy="3124108"/>
            <a:chOff x="6586924" y="1300655"/>
            <a:chExt cx="1846801" cy="3124108"/>
          </a:xfrm>
        </p:grpSpPr>
        <p:sp>
          <p:nvSpPr>
            <p:cNvPr id="18" name="Google Shape;411;p21"/>
            <p:cNvSpPr/>
            <p:nvPr/>
          </p:nvSpPr>
          <p:spPr>
            <a:xfrm rot="10800000" flipH="1">
              <a:off x="6586925" y="2015463"/>
              <a:ext cx="1846800" cy="2409300"/>
            </a:xfrm>
            <a:prstGeom prst="round2SameRect">
              <a:avLst>
                <a:gd name="adj1" fmla="val 5556"/>
                <a:gd name="adj2" fmla="val 0"/>
              </a:avLst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14;p21"/>
            <p:cNvSpPr/>
            <p:nvPr/>
          </p:nvSpPr>
          <p:spPr>
            <a:xfrm>
              <a:off x="6586924" y="1300655"/>
              <a:ext cx="1846800" cy="5856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700">
                  <a:solidFill>
                    <a:schemeClr val="lt1"/>
                  </a:solidFill>
                  <a:latin typeface="Fira Sans Extra Condensed Medium"/>
                  <a:sym typeface="Fira Sans Extra Condensed Medium"/>
                </a:rPr>
                <a:t>3</a:t>
              </a:r>
              <a:endParaRPr/>
            </a:p>
          </p:txBody>
        </p:sp>
      </p:grpSp>
      <p:sp>
        <p:nvSpPr>
          <p:cNvPr id="20" name="Google Shape;417;p21"/>
          <p:cNvSpPr txBox="1"/>
          <p:nvPr/>
        </p:nvSpPr>
        <p:spPr>
          <a:xfrm>
            <a:off x="4749879" y="3502494"/>
            <a:ext cx="1632646" cy="204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ea typeface="Fira Sans Extra Condensed Medium"/>
                <a:cs typeface="Fira Sans Extra Condensed Medium"/>
                <a:sym typeface="Fira Sans Extra Condensed Medium"/>
              </a:rPr>
              <a:t>Isine tulisan mentes, ora ngayawara.</a:t>
            </a:r>
            <a:endParaRPr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  <p:sp>
        <p:nvSpPr>
          <p:cNvPr id="21" name="Google Shape;417;p21"/>
          <p:cNvSpPr txBox="1"/>
          <p:nvPr/>
        </p:nvSpPr>
        <p:spPr>
          <a:xfrm>
            <a:off x="7848692" y="3462152"/>
            <a:ext cx="1632646" cy="2040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ea typeface="Fira Sans Extra Condensed Medium"/>
                <a:cs typeface="Fira Sans Extra Condensed Medium"/>
                <a:sym typeface="Fira Sans Extra Condensed Medium"/>
              </a:rPr>
              <a:t>Nulis sumber data minangka dhasare panemu.</a:t>
            </a:r>
            <a:endParaRPr dirty="0">
              <a:ea typeface="Fira Sans Extra Condensed Medium"/>
              <a:cs typeface="Fira Sans Extra Condensed Medium"/>
              <a:sym typeface="Fira Sans Extra Condensed Medium"/>
            </a:endParaRPr>
          </a:p>
        </p:txBody>
      </p:sp>
    </p:spTree>
    <p:extLst>
      <p:ext uri="{BB962C8B-B14F-4D97-AF65-F5344CB8AC3E}">
        <p14:creationId xmlns:p14="http://schemas.microsoft.com/office/powerpoint/2010/main" val="2772720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988" y="1086036"/>
            <a:ext cx="10515600" cy="468275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err="1" smtClean="0"/>
              <a:t>Tujuan</a:t>
            </a: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sz="2400" dirty="0" err="1" smtClean="0"/>
              <a:t>Menjelaskan</a:t>
            </a:r>
            <a:r>
              <a:rPr lang="en-US" sz="2400" dirty="0" smtClean="0"/>
              <a:t> </a:t>
            </a:r>
            <a:r>
              <a:rPr lang="en-US" sz="2400" dirty="0" err="1" smtClean="0"/>
              <a:t>isi</a:t>
            </a:r>
            <a:r>
              <a:rPr lang="en-US" sz="2400" dirty="0" smtClean="0"/>
              <a:t> </a:t>
            </a:r>
            <a:r>
              <a:rPr lang="en-US" sz="2400" dirty="0" err="1" smtClean="0"/>
              <a:t>gagasan</a:t>
            </a:r>
            <a:r>
              <a:rPr lang="en-US" sz="2400" dirty="0" smtClean="0"/>
              <a:t>, </a:t>
            </a:r>
            <a:r>
              <a:rPr lang="en-US" sz="2400" dirty="0" err="1" smtClean="0"/>
              <a:t>pikiran</a:t>
            </a:r>
            <a:r>
              <a:rPr lang="en-US" sz="2400" dirty="0" smtClean="0"/>
              <a:t>, </a:t>
            </a:r>
            <a:r>
              <a:rPr lang="en-US" sz="2400" dirty="0" err="1" smtClean="0"/>
              <a:t>pandangan</a:t>
            </a:r>
            <a:r>
              <a:rPr lang="en-US" sz="2400" dirty="0" smtClean="0"/>
              <a:t>, </a:t>
            </a:r>
            <a:r>
              <a:rPr lang="en-US" sz="2400" dirty="0" err="1" smtClean="0"/>
              <a:t>arahan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pesan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berbagai</a:t>
            </a:r>
            <a:r>
              <a:rPr lang="en-US" sz="2400" dirty="0" smtClean="0"/>
              <a:t> </a:t>
            </a:r>
            <a:r>
              <a:rPr lang="en-US" sz="2400" dirty="0" err="1" smtClean="0"/>
              <a:t>jenis</a:t>
            </a:r>
            <a:r>
              <a:rPr lang="en-US" sz="2400" dirty="0" smtClean="0"/>
              <a:t> </a:t>
            </a:r>
            <a:r>
              <a:rPr lang="en-US" sz="2400" dirty="0" err="1" smtClean="0"/>
              <a:t>teks</a:t>
            </a:r>
            <a:r>
              <a:rPr lang="en-US" sz="2400" dirty="0" smtClean="0"/>
              <a:t> </a:t>
            </a:r>
            <a:r>
              <a:rPr lang="en-US" sz="2400" dirty="0" err="1" smtClean="0"/>
              <a:t>nonsastra</a:t>
            </a:r>
            <a:r>
              <a:rPr lang="en-US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/>
              <a:t>Menentukan</a:t>
            </a:r>
            <a:r>
              <a:rPr lang="en-US" sz="2400" dirty="0" smtClean="0"/>
              <a:t> </a:t>
            </a:r>
            <a:r>
              <a:rPr lang="en-US" sz="2400" dirty="0" err="1" smtClean="0"/>
              <a:t>jenis</a:t>
            </a:r>
            <a:r>
              <a:rPr lang="en-US" sz="2400" dirty="0" smtClean="0"/>
              <a:t> </a:t>
            </a:r>
            <a:r>
              <a:rPr lang="en-US" sz="2400" dirty="0" err="1" smtClean="0"/>
              <a:t>teks</a:t>
            </a:r>
            <a:r>
              <a:rPr lang="en-US" sz="2400" dirty="0" smtClean="0"/>
              <a:t> </a:t>
            </a:r>
            <a:r>
              <a:rPr lang="en-US" sz="2400" dirty="0" err="1" smtClean="0"/>
              <a:t>nonsastra</a:t>
            </a:r>
            <a:r>
              <a:rPr lang="en-US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/>
              <a:t>Menjelaskan</a:t>
            </a:r>
            <a:r>
              <a:rPr lang="en-US" sz="2400" dirty="0" smtClean="0"/>
              <a:t> </a:t>
            </a:r>
            <a:r>
              <a:rPr lang="en-US" sz="2400" dirty="0" err="1" smtClean="0"/>
              <a:t>arti</a:t>
            </a:r>
            <a:r>
              <a:rPr lang="en-US" sz="2400" dirty="0" smtClean="0"/>
              <a:t> kata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teks</a:t>
            </a:r>
            <a:r>
              <a:rPr lang="en-US" sz="2400" dirty="0" smtClean="0"/>
              <a:t> </a:t>
            </a:r>
            <a:r>
              <a:rPr lang="en-US" sz="2400" dirty="0" err="1" smtClean="0"/>
              <a:t>nonsastra</a:t>
            </a:r>
            <a:r>
              <a:rPr lang="en-US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/>
              <a:t>Menemukan</a:t>
            </a:r>
            <a:r>
              <a:rPr lang="en-US" sz="2400" dirty="0" smtClean="0"/>
              <a:t> </a:t>
            </a:r>
            <a:r>
              <a:rPr lang="en-US" sz="2400" dirty="0" err="1" smtClean="0"/>
              <a:t>makna</a:t>
            </a:r>
            <a:r>
              <a:rPr lang="en-US" sz="2400" dirty="0" smtClean="0"/>
              <a:t> </a:t>
            </a:r>
            <a:r>
              <a:rPr lang="en-US" sz="2400" dirty="0" err="1" smtClean="0"/>
              <a:t>tersurat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tersirat</a:t>
            </a:r>
            <a:r>
              <a:rPr lang="en-US" sz="2400" dirty="0" smtClean="0"/>
              <a:t> </a:t>
            </a:r>
            <a:r>
              <a:rPr lang="en-US" sz="2400" dirty="0" err="1" smtClean="0"/>
              <a:t>dari</a:t>
            </a:r>
            <a:r>
              <a:rPr lang="en-US" sz="2400" dirty="0" smtClean="0"/>
              <a:t> </a:t>
            </a:r>
            <a:r>
              <a:rPr lang="en-US" sz="2400" dirty="0" err="1" smtClean="0"/>
              <a:t>berbagai</a:t>
            </a:r>
            <a:r>
              <a:rPr lang="en-US" sz="2400" dirty="0" smtClean="0"/>
              <a:t> </a:t>
            </a:r>
            <a:r>
              <a:rPr lang="en-US" sz="2400" dirty="0" err="1" smtClean="0"/>
              <a:t>jenis</a:t>
            </a:r>
            <a:r>
              <a:rPr lang="en-US" sz="2400" dirty="0" smtClean="0"/>
              <a:t> </a:t>
            </a:r>
            <a:r>
              <a:rPr lang="en-US" sz="2400" dirty="0" err="1" smtClean="0"/>
              <a:t>teks</a:t>
            </a:r>
            <a:r>
              <a:rPr lang="en-US" sz="2400" dirty="0" smtClean="0"/>
              <a:t> </a:t>
            </a:r>
            <a:r>
              <a:rPr lang="en-US" sz="2400" dirty="0" err="1" smtClean="0"/>
              <a:t>nonsastra</a:t>
            </a:r>
            <a:r>
              <a:rPr lang="en-US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/>
              <a:t>Menulis</a:t>
            </a:r>
            <a:r>
              <a:rPr lang="en-US" sz="2400" dirty="0" smtClean="0"/>
              <a:t> </a:t>
            </a:r>
            <a:r>
              <a:rPr lang="en-US" sz="2400" dirty="0" err="1" smtClean="0"/>
              <a:t>teks</a:t>
            </a:r>
            <a:r>
              <a:rPr lang="en-US" sz="2400" dirty="0" smtClean="0"/>
              <a:t> </a:t>
            </a:r>
            <a:r>
              <a:rPr lang="en-US" sz="2400" dirty="0" err="1" smtClean="0"/>
              <a:t>nonsastra</a:t>
            </a:r>
            <a:r>
              <a:rPr lang="en-US" sz="2400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sz="2400" dirty="0" err="1" smtClean="0"/>
              <a:t>Menyajikan</a:t>
            </a:r>
            <a:r>
              <a:rPr lang="en-US" sz="2400" dirty="0" smtClean="0"/>
              <a:t> </a:t>
            </a:r>
            <a:r>
              <a:rPr lang="en-US" sz="2400" dirty="0" err="1" smtClean="0"/>
              <a:t>teks</a:t>
            </a:r>
            <a:r>
              <a:rPr lang="en-US" sz="2400" dirty="0" smtClean="0"/>
              <a:t> </a:t>
            </a:r>
            <a:r>
              <a:rPr lang="en-US" sz="2400" dirty="0" err="1" smtClean="0"/>
              <a:t>nonsastra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7842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Bernalar</a:t>
            </a:r>
            <a:r>
              <a:rPr lang="en-US" sz="2400" dirty="0" smtClean="0"/>
              <a:t> </a:t>
            </a:r>
            <a:r>
              <a:rPr lang="en-US" sz="2400" dirty="0" err="1" smtClean="0"/>
              <a:t>kritis</a:t>
            </a:r>
            <a:endParaRPr lang="en-US" sz="2400" dirty="0" smtClean="0"/>
          </a:p>
          <a:p>
            <a:r>
              <a:rPr lang="en-US" sz="2400" dirty="0" err="1" smtClean="0"/>
              <a:t>Kreatif</a:t>
            </a:r>
            <a:endParaRPr lang="en-US" sz="2400" dirty="0" smtClean="0"/>
          </a:p>
          <a:p>
            <a:r>
              <a:rPr lang="en-US" sz="2400" dirty="0" err="1" smtClean="0"/>
              <a:t>Gotong</a:t>
            </a:r>
            <a:r>
              <a:rPr lang="en-US" sz="2400" dirty="0" smtClean="0"/>
              <a:t> </a:t>
            </a:r>
            <a:r>
              <a:rPr lang="en-US" sz="2400" dirty="0" err="1" smtClean="0"/>
              <a:t>royong</a:t>
            </a:r>
            <a:endParaRPr lang="en-US" sz="2400" dirty="0" smtClean="0"/>
          </a:p>
          <a:p>
            <a:r>
              <a:rPr lang="en-US" sz="2400" dirty="0" err="1" smtClean="0"/>
              <a:t>Berakhlak</a:t>
            </a:r>
            <a:r>
              <a:rPr lang="en-US" sz="2400" dirty="0" smtClean="0"/>
              <a:t> </a:t>
            </a:r>
            <a:r>
              <a:rPr lang="en-US" sz="2400" dirty="0" err="1" smtClean="0"/>
              <a:t>mulia</a:t>
            </a:r>
            <a:endParaRPr lang="en-US" sz="2400" dirty="0" smtClean="0"/>
          </a:p>
          <a:p>
            <a:r>
              <a:rPr lang="en-US" sz="2400" dirty="0" err="1" smtClean="0"/>
              <a:t>Mandiri</a:t>
            </a: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>
                <a:latin typeface="+mn-lt"/>
              </a:rPr>
              <a:t>Profil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Pelajar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Pancasila</a:t>
            </a: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9408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38200" y="1006570"/>
            <a:ext cx="5432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Ancang-Ancang</a:t>
            </a:r>
            <a:endParaRPr lang="en-US" sz="2800" dirty="0"/>
          </a:p>
        </p:txBody>
      </p:sp>
      <p:grpSp>
        <p:nvGrpSpPr>
          <p:cNvPr id="6" name="Google Shape;429;p16"/>
          <p:cNvGrpSpPr/>
          <p:nvPr/>
        </p:nvGrpSpPr>
        <p:grpSpPr>
          <a:xfrm>
            <a:off x="1532969" y="1685205"/>
            <a:ext cx="8230888" cy="3703698"/>
            <a:chOff x="595975" y="1532525"/>
            <a:chExt cx="6409850" cy="2884275"/>
          </a:xfrm>
        </p:grpSpPr>
        <p:sp>
          <p:nvSpPr>
            <p:cNvPr id="7" name="Google Shape;430;p16"/>
            <p:cNvSpPr/>
            <p:nvPr/>
          </p:nvSpPr>
          <p:spPr>
            <a:xfrm>
              <a:off x="3743875" y="2501600"/>
              <a:ext cx="3261950" cy="581925"/>
            </a:xfrm>
            <a:custGeom>
              <a:avLst/>
              <a:gdLst/>
              <a:ahLst/>
              <a:cxnLst/>
              <a:rect l="l" t="t" r="r" b="b"/>
              <a:pathLst>
                <a:path w="130478" h="23277" extrusionOk="0">
                  <a:moveTo>
                    <a:pt x="37655" y="0"/>
                  </a:moveTo>
                  <a:cubicBezTo>
                    <a:pt x="35755" y="0"/>
                    <a:pt x="34235" y="1552"/>
                    <a:pt x="34235" y="3452"/>
                  </a:cubicBezTo>
                  <a:lnTo>
                    <a:pt x="34235" y="7886"/>
                  </a:lnTo>
                  <a:cubicBezTo>
                    <a:pt x="34184" y="10056"/>
                    <a:pt x="32677" y="11243"/>
                    <a:pt x="31005" y="11243"/>
                  </a:cubicBezTo>
                  <a:cubicBezTo>
                    <a:pt x="29529" y="11243"/>
                    <a:pt x="27924" y="10319"/>
                    <a:pt x="27078" y="8329"/>
                  </a:cubicBezTo>
                  <a:cubicBezTo>
                    <a:pt x="25811" y="5384"/>
                    <a:pt x="22866" y="3326"/>
                    <a:pt x="19445" y="3326"/>
                  </a:cubicBezTo>
                  <a:cubicBezTo>
                    <a:pt x="16089" y="3326"/>
                    <a:pt x="13207" y="5289"/>
                    <a:pt x="11877" y="8139"/>
                  </a:cubicBezTo>
                  <a:cubicBezTo>
                    <a:pt x="10666" y="10420"/>
                    <a:pt x="8789" y="11316"/>
                    <a:pt x="7111" y="11316"/>
                  </a:cubicBezTo>
                  <a:cubicBezTo>
                    <a:pt x="6507" y="11316"/>
                    <a:pt x="5928" y="11199"/>
                    <a:pt x="5416" y="10989"/>
                  </a:cubicBezTo>
                  <a:cubicBezTo>
                    <a:pt x="5353" y="10958"/>
                    <a:pt x="5289" y="10926"/>
                    <a:pt x="5226" y="10894"/>
                  </a:cubicBezTo>
                  <a:cubicBezTo>
                    <a:pt x="5163" y="10894"/>
                    <a:pt x="5099" y="10863"/>
                    <a:pt x="5068" y="10831"/>
                  </a:cubicBezTo>
                  <a:cubicBezTo>
                    <a:pt x="5004" y="10799"/>
                    <a:pt x="4909" y="10768"/>
                    <a:pt x="4846" y="10704"/>
                  </a:cubicBezTo>
                  <a:cubicBezTo>
                    <a:pt x="4339" y="10388"/>
                    <a:pt x="4086" y="10039"/>
                    <a:pt x="3833" y="9849"/>
                  </a:cubicBezTo>
                  <a:cubicBezTo>
                    <a:pt x="3421" y="9501"/>
                    <a:pt x="2914" y="9311"/>
                    <a:pt x="2344" y="9311"/>
                  </a:cubicBezTo>
                  <a:cubicBezTo>
                    <a:pt x="1046" y="9311"/>
                    <a:pt x="1" y="10356"/>
                    <a:pt x="1" y="11654"/>
                  </a:cubicBezTo>
                  <a:cubicBezTo>
                    <a:pt x="1" y="12921"/>
                    <a:pt x="1046" y="13966"/>
                    <a:pt x="2344" y="13966"/>
                  </a:cubicBezTo>
                  <a:cubicBezTo>
                    <a:pt x="2914" y="13966"/>
                    <a:pt x="3421" y="13776"/>
                    <a:pt x="3833" y="13428"/>
                  </a:cubicBezTo>
                  <a:cubicBezTo>
                    <a:pt x="4086" y="13238"/>
                    <a:pt x="4339" y="12890"/>
                    <a:pt x="4846" y="12573"/>
                  </a:cubicBezTo>
                  <a:cubicBezTo>
                    <a:pt x="4909" y="12541"/>
                    <a:pt x="4973" y="12478"/>
                    <a:pt x="5068" y="12446"/>
                  </a:cubicBezTo>
                  <a:cubicBezTo>
                    <a:pt x="5099" y="12415"/>
                    <a:pt x="5163" y="12383"/>
                    <a:pt x="5226" y="12383"/>
                  </a:cubicBezTo>
                  <a:cubicBezTo>
                    <a:pt x="5289" y="12351"/>
                    <a:pt x="5353" y="12320"/>
                    <a:pt x="5416" y="12288"/>
                  </a:cubicBezTo>
                  <a:cubicBezTo>
                    <a:pt x="5928" y="12078"/>
                    <a:pt x="6507" y="11962"/>
                    <a:pt x="7111" y="11962"/>
                  </a:cubicBezTo>
                  <a:cubicBezTo>
                    <a:pt x="8789" y="11962"/>
                    <a:pt x="10666" y="12857"/>
                    <a:pt x="11877" y="15138"/>
                  </a:cubicBezTo>
                  <a:cubicBezTo>
                    <a:pt x="13207" y="17988"/>
                    <a:pt x="16089" y="19983"/>
                    <a:pt x="19445" y="19983"/>
                  </a:cubicBezTo>
                  <a:cubicBezTo>
                    <a:pt x="22866" y="19983"/>
                    <a:pt x="25811" y="17893"/>
                    <a:pt x="27078" y="14948"/>
                  </a:cubicBezTo>
                  <a:cubicBezTo>
                    <a:pt x="27924" y="12959"/>
                    <a:pt x="29522" y="12034"/>
                    <a:pt x="30994" y="12034"/>
                  </a:cubicBezTo>
                  <a:cubicBezTo>
                    <a:pt x="32662" y="12034"/>
                    <a:pt x="34168" y="13221"/>
                    <a:pt x="34235" y="15391"/>
                  </a:cubicBezTo>
                  <a:lnTo>
                    <a:pt x="34235" y="19825"/>
                  </a:lnTo>
                  <a:cubicBezTo>
                    <a:pt x="34235" y="21725"/>
                    <a:pt x="35755" y="23277"/>
                    <a:pt x="37655" y="23277"/>
                  </a:cubicBezTo>
                  <a:lnTo>
                    <a:pt x="127025" y="23277"/>
                  </a:lnTo>
                  <a:cubicBezTo>
                    <a:pt x="128925" y="23277"/>
                    <a:pt x="130477" y="21725"/>
                    <a:pt x="130477" y="19825"/>
                  </a:cubicBezTo>
                  <a:lnTo>
                    <a:pt x="130477" y="3452"/>
                  </a:lnTo>
                  <a:cubicBezTo>
                    <a:pt x="130477" y="1552"/>
                    <a:pt x="128925" y="0"/>
                    <a:pt x="127025" y="0"/>
                  </a:cubicBezTo>
                  <a:close/>
                </a:path>
              </a:pathLst>
            </a:custGeom>
            <a:solidFill>
              <a:srgbClr val="CECEC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31;p16"/>
            <p:cNvSpPr/>
            <p:nvPr/>
          </p:nvSpPr>
          <p:spPr>
            <a:xfrm>
              <a:off x="4059775" y="2621950"/>
              <a:ext cx="340475" cy="341250"/>
            </a:xfrm>
            <a:custGeom>
              <a:avLst/>
              <a:gdLst/>
              <a:ahLst/>
              <a:cxnLst/>
              <a:rect l="l" t="t" r="r" b="b"/>
              <a:pathLst>
                <a:path w="13619" h="13650" extrusionOk="0">
                  <a:moveTo>
                    <a:pt x="6809" y="0"/>
                  </a:moveTo>
                  <a:cubicBezTo>
                    <a:pt x="3041" y="0"/>
                    <a:pt x="1" y="3040"/>
                    <a:pt x="1" y="6809"/>
                  </a:cubicBezTo>
                  <a:cubicBezTo>
                    <a:pt x="1" y="10577"/>
                    <a:pt x="3041" y="13649"/>
                    <a:pt x="6809" y="13649"/>
                  </a:cubicBezTo>
                  <a:cubicBezTo>
                    <a:pt x="10578" y="13649"/>
                    <a:pt x="13618" y="10577"/>
                    <a:pt x="13618" y="6809"/>
                  </a:cubicBezTo>
                  <a:cubicBezTo>
                    <a:pt x="13618" y="3040"/>
                    <a:pt x="10578" y="0"/>
                    <a:pt x="68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432;p16"/>
            <p:cNvSpPr/>
            <p:nvPr/>
          </p:nvSpPr>
          <p:spPr>
            <a:xfrm>
              <a:off x="3771600" y="2762075"/>
              <a:ext cx="60975" cy="60975"/>
            </a:xfrm>
            <a:custGeom>
              <a:avLst/>
              <a:gdLst/>
              <a:ahLst/>
              <a:cxnLst/>
              <a:rect l="l" t="t" r="r" b="b"/>
              <a:pathLst>
                <a:path w="2439" h="2439" extrusionOk="0">
                  <a:moveTo>
                    <a:pt x="2439" y="1204"/>
                  </a:moveTo>
                  <a:cubicBezTo>
                    <a:pt x="2439" y="1901"/>
                    <a:pt x="1900" y="2439"/>
                    <a:pt x="1235" y="2439"/>
                  </a:cubicBezTo>
                  <a:cubicBezTo>
                    <a:pt x="538" y="2439"/>
                    <a:pt x="0" y="1901"/>
                    <a:pt x="0" y="1204"/>
                  </a:cubicBezTo>
                  <a:cubicBezTo>
                    <a:pt x="0" y="539"/>
                    <a:pt x="538" y="0"/>
                    <a:pt x="1235" y="0"/>
                  </a:cubicBezTo>
                  <a:cubicBezTo>
                    <a:pt x="1900" y="0"/>
                    <a:pt x="2439" y="539"/>
                    <a:pt x="2439" y="120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33;p16"/>
            <p:cNvSpPr/>
            <p:nvPr/>
          </p:nvSpPr>
          <p:spPr>
            <a:xfrm>
              <a:off x="4631400" y="2534050"/>
              <a:ext cx="2341950" cy="517025"/>
            </a:xfrm>
            <a:custGeom>
              <a:avLst/>
              <a:gdLst/>
              <a:ahLst/>
              <a:cxnLst/>
              <a:rect l="l" t="t" r="r" b="b"/>
              <a:pathLst>
                <a:path w="93678" h="20681" extrusionOk="0">
                  <a:moveTo>
                    <a:pt x="2154" y="1"/>
                  </a:moveTo>
                  <a:cubicBezTo>
                    <a:pt x="982" y="1"/>
                    <a:pt x="1" y="951"/>
                    <a:pt x="1" y="2154"/>
                  </a:cubicBezTo>
                  <a:lnTo>
                    <a:pt x="1" y="18527"/>
                  </a:lnTo>
                  <a:cubicBezTo>
                    <a:pt x="1" y="19730"/>
                    <a:pt x="982" y="20681"/>
                    <a:pt x="2154" y="20681"/>
                  </a:cubicBezTo>
                  <a:lnTo>
                    <a:pt x="91524" y="20681"/>
                  </a:lnTo>
                  <a:cubicBezTo>
                    <a:pt x="92728" y="20681"/>
                    <a:pt x="93678" y="19730"/>
                    <a:pt x="93678" y="18527"/>
                  </a:cubicBezTo>
                  <a:lnTo>
                    <a:pt x="93678" y="2154"/>
                  </a:lnTo>
                  <a:cubicBezTo>
                    <a:pt x="93678" y="951"/>
                    <a:pt x="92728" y="1"/>
                    <a:pt x="9152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/>
                <a:t>Narasi</a:t>
              </a:r>
              <a:endParaRPr sz="2400" dirty="0"/>
            </a:p>
          </p:txBody>
        </p:sp>
        <p:sp>
          <p:nvSpPr>
            <p:cNvPr id="11" name="Google Shape;434;p16"/>
            <p:cNvSpPr/>
            <p:nvPr/>
          </p:nvSpPr>
          <p:spPr>
            <a:xfrm>
              <a:off x="595975" y="2017050"/>
              <a:ext cx="3262725" cy="581950"/>
            </a:xfrm>
            <a:custGeom>
              <a:avLst/>
              <a:gdLst/>
              <a:ahLst/>
              <a:cxnLst/>
              <a:rect l="l" t="t" r="r" b="b"/>
              <a:pathLst>
                <a:path w="130509" h="23278" extrusionOk="0">
                  <a:moveTo>
                    <a:pt x="3421" y="1"/>
                  </a:moveTo>
                  <a:cubicBezTo>
                    <a:pt x="1521" y="1"/>
                    <a:pt x="0" y="1521"/>
                    <a:pt x="0" y="3421"/>
                  </a:cubicBezTo>
                  <a:lnTo>
                    <a:pt x="0" y="19826"/>
                  </a:lnTo>
                  <a:cubicBezTo>
                    <a:pt x="0" y="21726"/>
                    <a:pt x="1521" y="23278"/>
                    <a:pt x="3421" y="23278"/>
                  </a:cubicBezTo>
                  <a:lnTo>
                    <a:pt x="92822" y="23278"/>
                  </a:lnTo>
                  <a:cubicBezTo>
                    <a:pt x="94723" y="23278"/>
                    <a:pt x="96274" y="21726"/>
                    <a:pt x="96274" y="19826"/>
                  </a:cubicBezTo>
                  <a:lnTo>
                    <a:pt x="96274" y="15392"/>
                  </a:lnTo>
                  <a:cubicBezTo>
                    <a:pt x="96325" y="13222"/>
                    <a:pt x="97823" y="12035"/>
                    <a:pt x="99487" y="12035"/>
                  </a:cubicBezTo>
                  <a:cubicBezTo>
                    <a:pt x="100956" y="12035"/>
                    <a:pt x="102554" y="12959"/>
                    <a:pt x="103400" y="14949"/>
                  </a:cubicBezTo>
                  <a:lnTo>
                    <a:pt x="103400" y="14917"/>
                  </a:lnTo>
                  <a:cubicBezTo>
                    <a:pt x="104667" y="17894"/>
                    <a:pt x="107612" y="19952"/>
                    <a:pt x="111032" y="19952"/>
                  </a:cubicBezTo>
                  <a:cubicBezTo>
                    <a:pt x="114389" y="19952"/>
                    <a:pt x="117271" y="17989"/>
                    <a:pt x="118601" y="15139"/>
                  </a:cubicBezTo>
                  <a:cubicBezTo>
                    <a:pt x="119811" y="12858"/>
                    <a:pt x="121689" y="11962"/>
                    <a:pt x="123366" y="11962"/>
                  </a:cubicBezTo>
                  <a:cubicBezTo>
                    <a:pt x="123971" y="11962"/>
                    <a:pt x="124550" y="12079"/>
                    <a:pt x="125062" y="12289"/>
                  </a:cubicBezTo>
                  <a:cubicBezTo>
                    <a:pt x="125125" y="12289"/>
                    <a:pt x="125188" y="12320"/>
                    <a:pt x="125252" y="12352"/>
                  </a:cubicBezTo>
                  <a:cubicBezTo>
                    <a:pt x="125315" y="12384"/>
                    <a:pt x="125378" y="12415"/>
                    <a:pt x="125410" y="12447"/>
                  </a:cubicBezTo>
                  <a:cubicBezTo>
                    <a:pt x="125505" y="12479"/>
                    <a:pt x="125568" y="12510"/>
                    <a:pt x="125632" y="12542"/>
                  </a:cubicBezTo>
                  <a:cubicBezTo>
                    <a:pt x="125632" y="12542"/>
                    <a:pt x="125632" y="12542"/>
                    <a:pt x="125632" y="12574"/>
                  </a:cubicBezTo>
                  <a:cubicBezTo>
                    <a:pt x="126138" y="12890"/>
                    <a:pt x="126392" y="13239"/>
                    <a:pt x="126645" y="13429"/>
                  </a:cubicBezTo>
                  <a:cubicBezTo>
                    <a:pt x="127057" y="13777"/>
                    <a:pt x="127563" y="13967"/>
                    <a:pt x="128165" y="13967"/>
                  </a:cubicBezTo>
                  <a:cubicBezTo>
                    <a:pt x="129432" y="13967"/>
                    <a:pt x="130509" y="12922"/>
                    <a:pt x="130509" y="11623"/>
                  </a:cubicBezTo>
                  <a:cubicBezTo>
                    <a:pt x="130509" y="10325"/>
                    <a:pt x="129432" y="9280"/>
                    <a:pt x="128165" y="9280"/>
                  </a:cubicBezTo>
                  <a:cubicBezTo>
                    <a:pt x="127563" y="9280"/>
                    <a:pt x="127057" y="9502"/>
                    <a:pt x="126645" y="9850"/>
                  </a:cubicBezTo>
                  <a:cubicBezTo>
                    <a:pt x="126392" y="10008"/>
                    <a:pt x="126138" y="10388"/>
                    <a:pt x="125632" y="10705"/>
                  </a:cubicBezTo>
                  <a:cubicBezTo>
                    <a:pt x="125568" y="10737"/>
                    <a:pt x="125505" y="10768"/>
                    <a:pt x="125410" y="10832"/>
                  </a:cubicBezTo>
                  <a:cubicBezTo>
                    <a:pt x="125378" y="10863"/>
                    <a:pt x="125315" y="10863"/>
                    <a:pt x="125283" y="10895"/>
                  </a:cubicBezTo>
                  <a:cubicBezTo>
                    <a:pt x="125188" y="10927"/>
                    <a:pt x="125157" y="10958"/>
                    <a:pt x="125062" y="10990"/>
                  </a:cubicBezTo>
                  <a:cubicBezTo>
                    <a:pt x="124554" y="11190"/>
                    <a:pt x="123980" y="11302"/>
                    <a:pt x="123381" y="11302"/>
                  </a:cubicBezTo>
                  <a:cubicBezTo>
                    <a:pt x="121700" y="11302"/>
                    <a:pt x="119815" y="10419"/>
                    <a:pt x="118601" y="8108"/>
                  </a:cubicBezTo>
                  <a:lnTo>
                    <a:pt x="118601" y="8140"/>
                  </a:lnTo>
                  <a:cubicBezTo>
                    <a:pt x="117271" y="5290"/>
                    <a:pt x="114389" y="3295"/>
                    <a:pt x="111032" y="3295"/>
                  </a:cubicBezTo>
                  <a:cubicBezTo>
                    <a:pt x="107612" y="3295"/>
                    <a:pt x="104667" y="5385"/>
                    <a:pt x="103400" y="8330"/>
                  </a:cubicBezTo>
                  <a:cubicBezTo>
                    <a:pt x="102569" y="10319"/>
                    <a:pt x="100972" y="11244"/>
                    <a:pt x="99500" y="11244"/>
                  </a:cubicBezTo>
                  <a:cubicBezTo>
                    <a:pt x="97832" y="11244"/>
                    <a:pt x="96325" y="10057"/>
                    <a:pt x="96274" y="7887"/>
                  </a:cubicBezTo>
                  <a:lnTo>
                    <a:pt x="96274" y="3421"/>
                  </a:lnTo>
                  <a:cubicBezTo>
                    <a:pt x="96274" y="1521"/>
                    <a:pt x="94723" y="1"/>
                    <a:pt x="92822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435;p16"/>
            <p:cNvSpPr/>
            <p:nvPr/>
          </p:nvSpPr>
          <p:spPr>
            <a:xfrm>
              <a:off x="3178575" y="2137375"/>
              <a:ext cx="386400" cy="341300"/>
            </a:xfrm>
            <a:custGeom>
              <a:avLst/>
              <a:gdLst/>
              <a:ahLst/>
              <a:cxnLst/>
              <a:rect l="l" t="t" r="r" b="b"/>
              <a:pathLst>
                <a:path w="15456" h="13652" extrusionOk="0">
                  <a:moveTo>
                    <a:pt x="7736" y="1"/>
                  </a:moveTo>
                  <a:cubicBezTo>
                    <a:pt x="6877" y="1"/>
                    <a:pt x="6005" y="164"/>
                    <a:pt x="5163" y="508"/>
                  </a:cubicBezTo>
                  <a:cubicBezTo>
                    <a:pt x="1679" y="1933"/>
                    <a:pt x="1" y="5924"/>
                    <a:pt x="1426" y="9407"/>
                  </a:cubicBezTo>
                  <a:cubicBezTo>
                    <a:pt x="2507" y="12048"/>
                    <a:pt x="5062" y="13652"/>
                    <a:pt x="7752" y="13652"/>
                  </a:cubicBezTo>
                  <a:cubicBezTo>
                    <a:pt x="8611" y="13652"/>
                    <a:pt x="9483" y="13489"/>
                    <a:pt x="10325" y="13144"/>
                  </a:cubicBezTo>
                  <a:cubicBezTo>
                    <a:pt x="13809" y="11719"/>
                    <a:pt x="15455" y="7729"/>
                    <a:pt x="14062" y="4245"/>
                  </a:cubicBezTo>
                  <a:cubicBezTo>
                    <a:pt x="12982" y="1604"/>
                    <a:pt x="10426" y="1"/>
                    <a:pt x="773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436;p16"/>
            <p:cNvSpPr/>
            <p:nvPr/>
          </p:nvSpPr>
          <p:spPr>
            <a:xfrm>
              <a:off x="3769225" y="2277550"/>
              <a:ext cx="60975" cy="60975"/>
            </a:xfrm>
            <a:custGeom>
              <a:avLst/>
              <a:gdLst/>
              <a:ahLst/>
              <a:cxnLst/>
              <a:rect l="l" t="t" r="r" b="b"/>
              <a:pathLst>
                <a:path w="2439" h="2439" extrusionOk="0">
                  <a:moveTo>
                    <a:pt x="2439" y="1203"/>
                  </a:moveTo>
                  <a:cubicBezTo>
                    <a:pt x="2439" y="1900"/>
                    <a:pt x="1900" y="2439"/>
                    <a:pt x="1203" y="2439"/>
                  </a:cubicBezTo>
                  <a:cubicBezTo>
                    <a:pt x="538" y="2439"/>
                    <a:pt x="0" y="1900"/>
                    <a:pt x="0" y="1203"/>
                  </a:cubicBezTo>
                  <a:cubicBezTo>
                    <a:pt x="0" y="538"/>
                    <a:pt x="538" y="0"/>
                    <a:pt x="1203" y="0"/>
                  </a:cubicBezTo>
                  <a:cubicBezTo>
                    <a:pt x="1900" y="0"/>
                    <a:pt x="2439" y="538"/>
                    <a:pt x="2439" y="1203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437;p16"/>
            <p:cNvSpPr/>
            <p:nvPr/>
          </p:nvSpPr>
          <p:spPr>
            <a:xfrm>
              <a:off x="627650" y="2049525"/>
              <a:ext cx="2342725" cy="517025"/>
            </a:xfrm>
            <a:custGeom>
              <a:avLst/>
              <a:gdLst/>
              <a:ahLst/>
              <a:cxnLst/>
              <a:rect l="l" t="t" r="r" b="b"/>
              <a:pathLst>
                <a:path w="93709" h="20681" extrusionOk="0">
                  <a:moveTo>
                    <a:pt x="2154" y="0"/>
                  </a:moveTo>
                  <a:cubicBezTo>
                    <a:pt x="982" y="0"/>
                    <a:pt x="0" y="950"/>
                    <a:pt x="0" y="2154"/>
                  </a:cubicBezTo>
                  <a:lnTo>
                    <a:pt x="0" y="18527"/>
                  </a:lnTo>
                  <a:cubicBezTo>
                    <a:pt x="0" y="19730"/>
                    <a:pt x="982" y="20680"/>
                    <a:pt x="2154" y="20680"/>
                  </a:cubicBezTo>
                  <a:lnTo>
                    <a:pt x="91555" y="20680"/>
                  </a:lnTo>
                  <a:cubicBezTo>
                    <a:pt x="92759" y="20680"/>
                    <a:pt x="93709" y="19730"/>
                    <a:pt x="93709" y="18527"/>
                  </a:cubicBezTo>
                  <a:lnTo>
                    <a:pt x="93709" y="2154"/>
                  </a:lnTo>
                  <a:cubicBezTo>
                    <a:pt x="93709" y="950"/>
                    <a:pt x="92727" y="0"/>
                    <a:pt x="915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/>
                <a:t>Deskripsi</a:t>
              </a:r>
              <a:endParaRPr sz="2400" dirty="0"/>
            </a:p>
          </p:txBody>
        </p:sp>
        <p:sp>
          <p:nvSpPr>
            <p:cNvPr id="16" name="Google Shape;439;p16"/>
            <p:cNvSpPr/>
            <p:nvPr/>
          </p:nvSpPr>
          <p:spPr>
            <a:xfrm>
              <a:off x="3365425" y="2215000"/>
              <a:ext cx="8750" cy="9525"/>
            </a:xfrm>
            <a:custGeom>
              <a:avLst/>
              <a:gdLst/>
              <a:ahLst/>
              <a:cxnLst/>
              <a:rect l="l" t="t" r="r" b="b"/>
              <a:pathLst>
                <a:path w="350" h="381" extrusionOk="0">
                  <a:moveTo>
                    <a:pt x="159" y="0"/>
                  </a:moveTo>
                  <a:cubicBezTo>
                    <a:pt x="64" y="0"/>
                    <a:pt x="1" y="95"/>
                    <a:pt x="1" y="190"/>
                  </a:cubicBezTo>
                  <a:cubicBezTo>
                    <a:pt x="1" y="285"/>
                    <a:pt x="64" y="380"/>
                    <a:pt x="159" y="380"/>
                  </a:cubicBezTo>
                  <a:cubicBezTo>
                    <a:pt x="286" y="380"/>
                    <a:pt x="349" y="285"/>
                    <a:pt x="349" y="190"/>
                  </a:cubicBezTo>
                  <a:cubicBezTo>
                    <a:pt x="349" y="95"/>
                    <a:pt x="286" y="0"/>
                    <a:pt x="159" y="0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440;p16"/>
            <p:cNvSpPr/>
            <p:nvPr/>
          </p:nvSpPr>
          <p:spPr>
            <a:xfrm>
              <a:off x="33654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441;p16"/>
            <p:cNvSpPr/>
            <p:nvPr/>
          </p:nvSpPr>
          <p:spPr>
            <a:xfrm>
              <a:off x="33654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442;p16"/>
            <p:cNvSpPr/>
            <p:nvPr/>
          </p:nvSpPr>
          <p:spPr>
            <a:xfrm>
              <a:off x="33654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443;p16"/>
            <p:cNvSpPr/>
            <p:nvPr/>
          </p:nvSpPr>
          <p:spPr>
            <a:xfrm>
              <a:off x="33662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444;p16"/>
            <p:cNvSpPr/>
            <p:nvPr/>
          </p:nvSpPr>
          <p:spPr>
            <a:xfrm>
              <a:off x="33662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445;p16"/>
            <p:cNvSpPr/>
            <p:nvPr/>
          </p:nvSpPr>
          <p:spPr>
            <a:xfrm>
              <a:off x="33662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446;p16"/>
            <p:cNvSpPr/>
            <p:nvPr/>
          </p:nvSpPr>
          <p:spPr>
            <a:xfrm>
              <a:off x="3366225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447;p16"/>
            <p:cNvSpPr/>
            <p:nvPr/>
          </p:nvSpPr>
          <p:spPr>
            <a:xfrm>
              <a:off x="33670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448;p16"/>
            <p:cNvSpPr/>
            <p:nvPr/>
          </p:nvSpPr>
          <p:spPr>
            <a:xfrm>
              <a:off x="33670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449;p16"/>
            <p:cNvSpPr/>
            <p:nvPr/>
          </p:nvSpPr>
          <p:spPr>
            <a:xfrm>
              <a:off x="33670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450;p16"/>
            <p:cNvSpPr/>
            <p:nvPr/>
          </p:nvSpPr>
          <p:spPr>
            <a:xfrm>
              <a:off x="33678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451;p16"/>
            <p:cNvSpPr/>
            <p:nvPr/>
          </p:nvSpPr>
          <p:spPr>
            <a:xfrm>
              <a:off x="33678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452;p16"/>
            <p:cNvSpPr/>
            <p:nvPr/>
          </p:nvSpPr>
          <p:spPr>
            <a:xfrm>
              <a:off x="33678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453;p16"/>
            <p:cNvSpPr/>
            <p:nvPr/>
          </p:nvSpPr>
          <p:spPr>
            <a:xfrm>
              <a:off x="336780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454;p16"/>
            <p:cNvSpPr/>
            <p:nvPr/>
          </p:nvSpPr>
          <p:spPr>
            <a:xfrm>
              <a:off x="33686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455;p16"/>
            <p:cNvSpPr/>
            <p:nvPr/>
          </p:nvSpPr>
          <p:spPr>
            <a:xfrm>
              <a:off x="33686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456;p16"/>
            <p:cNvSpPr/>
            <p:nvPr/>
          </p:nvSpPr>
          <p:spPr>
            <a:xfrm>
              <a:off x="336860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457;p16"/>
            <p:cNvSpPr/>
            <p:nvPr/>
          </p:nvSpPr>
          <p:spPr>
            <a:xfrm>
              <a:off x="33694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458;p16"/>
            <p:cNvSpPr/>
            <p:nvPr/>
          </p:nvSpPr>
          <p:spPr>
            <a:xfrm>
              <a:off x="33694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459;p16"/>
            <p:cNvSpPr/>
            <p:nvPr/>
          </p:nvSpPr>
          <p:spPr>
            <a:xfrm>
              <a:off x="3369400" y="2215000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460;p16"/>
            <p:cNvSpPr/>
            <p:nvPr/>
          </p:nvSpPr>
          <p:spPr>
            <a:xfrm>
              <a:off x="33701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61;p16"/>
            <p:cNvSpPr/>
            <p:nvPr/>
          </p:nvSpPr>
          <p:spPr>
            <a:xfrm>
              <a:off x="33701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62;p16"/>
            <p:cNvSpPr/>
            <p:nvPr/>
          </p:nvSpPr>
          <p:spPr>
            <a:xfrm>
              <a:off x="33701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63;p16"/>
            <p:cNvSpPr/>
            <p:nvPr/>
          </p:nvSpPr>
          <p:spPr>
            <a:xfrm>
              <a:off x="3370175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64;p16"/>
            <p:cNvSpPr/>
            <p:nvPr/>
          </p:nvSpPr>
          <p:spPr>
            <a:xfrm>
              <a:off x="33709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65;p16"/>
            <p:cNvSpPr/>
            <p:nvPr/>
          </p:nvSpPr>
          <p:spPr>
            <a:xfrm>
              <a:off x="33709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66;p16"/>
            <p:cNvSpPr/>
            <p:nvPr/>
          </p:nvSpPr>
          <p:spPr>
            <a:xfrm>
              <a:off x="33709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7;p16"/>
            <p:cNvSpPr/>
            <p:nvPr/>
          </p:nvSpPr>
          <p:spPr>
            <a:xfrm>
              <a:off x="33717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68;p16"/>
            <p:cNvSpPr/>
            <p:nvPr/>
          </p:nvSpPr>
          <p:spPr>
            <a:xfrm>
              <a:off x="33717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69;p16"/>
            <p:cNvSpPr/>
            <p:nvPr/>
          </p:nvSpPr>
          <p:spPr>
            <a:xfrm>
              <a:off x="33717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70;p16"/>
            <p:cNvSpPr/>
            <p:nvPr/>
          </p:nvSpPr>
          <p:spPr>
            <a:xfrm>
              <a:off x="3371775" y="2215000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471;p16"/>
            <p:cNvSpPr/>
            <p:nvPr/>
          </p:nvSpPr>
          <p:spPr>
            <a:xfrm>
              <a:off x="33725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72;p16"/>
            <p:cNvSpPr/>
            <p:nvPr/>
          </p:nvSpPr>
          <p:spPr>
            <a:xfrm>
              <a:off x="33725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73;p16"/>
            <p:cNvSpPr/>
            <p:nvPr/>
          </p:nvSpPr>
          <p:spPr>
            <a:xfrm>
              <a:off x="337255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474;p16"/>
            <p:cNvSpPr/>
            <p:nvPr/>
          </p:nvSpPr>
          <p:spPr>
            <a:xfrm>
              <a:off x="33733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475;p16"/>
            <p:cNvSpPr/>
            <p:nvPr/>
          </p:nvSpPr>
          <p:spPr>
            <a:xfrm>
              <a:off x="33733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476;p16"/>
            <p:cNvSpPr/>
            <p:nvPr/>
          </p:nvSpPr>
          <p:spPr>
            <a:xfrm>
              <a:off x="337335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477;p16"/>
            <p:cNvSpPr/>
            <p:nvPr/>
          </p:nvSpPr>
          <p:spPr>
            <a:xfrm>
              <a:off x="337335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478;p16"/>
            <p:cNvSpPr/>
            <p:nvPr/>
          </p:nvSpPr>
          <p:spPr>
            <a:xfrm>
              <a:off x="33741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479;p16"/>
            <p:cNvSpPr/>
            <p:nvPr/>
          </p:nvSpPr>
          <p:spPr>
            <a:xfrm>
              <a:off x="3427200" y="2240925"/>
              <a:ext cx="9525" cy="9325"/>
            </a:xfrm>
            <a:custGeom>
              <a:avLst/>
              <a:gdLst/>
              <a:ahLst/>
              <a:cxnLst/>
              <a:rect l="l" t="t" r="r" b="b"/>
              <a:pathLst>
                <a:path w="381" h="373" extrusionOk="0">
                  <a:moveTo>
                    <a:pt x="190" y="0"/>
                  </a:moveTo>
                  <a:cubicBezTo>
                    <a:pt x="143" y="0"/>
                    <a:pt x="95" y="24"/>
                    <a:pt x="63" y="72"/>
                  </a:cubicBezTo>
                  <a:cubicBezTo>
                    <a:pt x="0" y="135"/>
                    <a:pt x="0" y="230"/>
                    <a:pt x="63" y="325"/>
                  </a:cubicBezTo>
                  <a:cubicBezTo>
                    <a:pt x="95" y="357"/>
                    <a:pt x="143" y="372"/>
                    <a:pt x="190" y="372"/>
                  </a:cubicBezTo>
                  <a:cubicBezTo>
                    <a:pt x="238" y="372"/>
                    <a:pt x="285" y="357"/>
                    <a:pt x="317" y="325"/>
                  </a:cubicBezTo>
                  <a:cubicBezTo>
                    <a:pt x="380" y="262"/>
                    <a:pt x="380" y="135"/>
                    <a:pt x="317" y="72"/>
                  </a:cubicBezTo>
                  <a:cubicBezTo>
                    <a:pt x="285" y="24"/>
                    <a:pt x="238" y="0"/>
                    <a:pt x="190" y="0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480;p16"/>
            <p:cNvSpPr/>
            <p:nvPr/>
          </p:nvSpPr>
          <p:spPr>
            <a:xfrm>
              <a:off x="3427200" y="2240325"/>
              <a:ext cx="0" cy="10325"/>
            </a:xfrm>
            <a:custGeom>
              <a:avLst/>
              <a:gdLst/>
              <a:ahLst/>
              <a:cxnLst/>
              <a:rect l="l" t="t" r="r" b="b"/>
              <a:pathLst>
                <a:path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481;p16"/>
            <p:cNvSpPr/>
            <p:nvPr/>
          </p:nvSpPr>
          <p:spPr>
            <a:xfrm>
              <a:off x="342720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482;p16"/>
            <p:cNvSpPr/>
            <p:nvPr/>
          </p:nvSpPr>
          <p:spPr>
            <a:xfrm>
              <a:off x="342720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483;p16"/>
            <p:cNvSpPr/>
            <p:nvPr/>
          </p:nvSpPr>
          <p:spPr>
            <a:xfrm>
              <a:off x="34279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484;p16"/>
            <p:cNvSpPr/>
            <p:nvPr/>
          </p:nvSpPr>
          <p:spPr>
            <a:xfrm>
              <a:off x="34279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485;p16"/>
            <p:cNvSpPr/>
            <p:nvPr/>
          </p:nvSpPr>
          <p:spPr>
            <a:xfrm>
              <a:off x="34279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486;p16"/>
            <p:cNvSpPr/>
            <p:nvPr/>
          </p:nvSpPr>
          <p:spPr>
            <a:xfrm>
              <a:off x="34287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487;p16"/>
            <p:cNvSpPr/>
            <p:nvPr/>
          </p:nvSpPr>
          <p:spPr>
            <a:xfrm>
              <a:off x="34287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488;p16"/>
            <p:cNvSpPr/>
            <p:nvPr/>
          </p:nvSpPr>
          <p:spPr>
            <a:xfrm>
              <a:off x="34287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489;p16"/>
            <p:cNvSpPr/>
            <p:nvPr/>
          </p:nvSpPr>
          <p:spPr>
            <a:xfrm>
              <a:off x="34295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490;p16"/>
            <p:cNvSpPr/>
            <p:nvPr/>
          </p:nvSpPr>
          <p:spPr>
            <a:xfrm>
              <a:off x="34295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491;p16"/>
            <p:cNvSpPr/>
            <p:nvPr/>
          </p:nvSpPr>
          <p:spPr>
            <a:xfrm>
              <a:off x="34295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492;p16"/>
            <p:cNvSpPr/>
            <p:nvPr/>
          </p:nvSpPr>
          <p:spPr>
            <a:xfrm>
              <a:off x="3429575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493;p16"/>
            <p:cNvSpPr/>
            <p:nvPr/>
          </p:nvSpPr>
          <p:spPr>
            <a:xfrm>
              <a:off x="34303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494;p16"/>
            <p:cNvSpPr/>
            <p:nvPr/>
          </p:nvSpPr>
          <p:spPr>
            <a:xfrm>
              <a:off x="34303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495;p16"/>
            <p:cNvSpPr/>
            <p:nvPr/>
          </p:nvSpPr>
          <p:spPr>
            <a:xfrm>
              <a:off x="34303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496;p16"/>
            <p:cNvSpPr/>
            <p:nvPr/>
          </p:nvSpPr>
          <p:spPr>
            <a:xfrm>
              <a:off x="34311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497;p16"/>
            <p:cNvSpPr/>
            <p:nvPr/>
          </p:nvSpPr>
          <p:spPr>
            <a:xfrm>
              <a:off x="34311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498;p16"/>
            <p:cNvSpPr/>
            <p:nvPr/>
          </p:nvSpPr>
          <p:spPr>
            <a:xfrm>
              <a:off x="34311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499;p16"/>
            <p:cNvSpPr/>
            <p:nvPr/>
          </p:nvSpPr>
          <p:spPr>
            <a:xfrm>
              <a:off x="34311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500;p16"/>
            <p:cNvSpPr/>
            <p:nvPr/>
          </p:nvSpPr>
          <p:spPr>
            <a:xfrm>
              <a:off x="34319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501;p16"/>
            <p:cNvSpPr/>
            <p:nvPr/>
          </p:nvSpPr>
          <p:spPr>
            <a:xfrm>
              <a:off x="34319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502;p16"/>
            <p:cNvSpPr/>
            <p:nvPr/>
          </p:nvSpPr>
          <p:spPr>
            <a:xfrm>
              <a:off x="343195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503;p16"/>
            <p:cNvSpPr/>
            <p:nvPr/>
          </p:nvSpPr>
          <p:spPr>
            <a:xfrm>
              <a:off x="34327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504;p16"/>
            <p:cNvSpPr/>
            <p:nvPr/>
          </p:nvSpPr>
          <p:spPr>
            <a:xfrm>
              <a:off x="34327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505;p16"/>
            <p:cNvSpPr/>
            <p:nvPr/>
          </p:nvSpPr>
          <p:spPr>
            <a:xfrm>
              <a:off x="343272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506;p16"/>
            <p:cNvSpPr/>
            <p:nvPr/>
          </p:nvSpPr>
          <p:spPr>
            <a:xfrm>
              <a:off x="34335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507;p16"/>
            <p:cNvSpPr/>
            <p:nvPr/>
          </p:nvSpPr>
          <p:spPr>
            <a:xfrm>
              <a:off x="34335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508;p16"/>
            <p:cNvSpPr/>
            <p:nvPr/>
          </p:nvSpPr>
          <p:spPr>
            <a:xfrm>
              <a:off x="34335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509;p16"/>
            <p:cNvSpPr/>
            <p:nvPr/>
          </p:nvSpPr>
          <p:spPr>
            <a:xfrm>
              <a:off x="34343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510;p16"/>
            <p:cNvSpPr/>
            <p:nvPr/>
          </p:nvSpPr>
          <p:spPr>
            <a:xfrm>
              <a:off x="34343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511;p16"/>
            <p:cNvSpPr/>
            <p:nvPr/>
          </p:nvSpPr>
          <p:spPr>
            <a:xfrm>
              <a:off x="34343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512;p16"/>
            <p:cNvSpPr/>
            <p:nvPr/>
          </p:nvSpPr>
          <p:spPr>
            <a:xfrm>
              <a:off x="3434325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513;p16"/>
            <p:cNvSpPr/>
            <p:nvPr/>
          </p:nvSpPr>
          <p:spPr>
            <a:xfrm>
              <a:off x="34351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514;p16"/>
            <p:cNvSpPr/>
            <p:nvPr/>
          </p:nvSpPr>
          <p:spPr>
            <a:xfrm>
              <a:off x="34351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515;p16"/>
            <p:cNvSpPr/>
            <p:nvPr/>
          </p:nvSpPr>
          <p:spPr>
            <a:xfrm>
              <a:off x="34351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516;p16"/>
            <p:cNvSpPr/>
            <p:nvPr/>
          </p:nvSpPr>
          <p:spPr>
            <a:xfrm>
              <a:off x="34359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517;p16"/>
            <p:cNvSpPr/>
            <p:nvPr/>
          </p:nvSpPr>
          <p:spPr>
            <a:xfrm>
              <a:off x="34359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518;p16"/>
            <p:cNvSpPr/>
            <p:nvPr/>
          </p:nvSpPr>
          <p:spPr>
            <a:xfrm>
              <a:off x="34359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519;p16"/>
            <p:cNvSpPr/>
            <p:nvPr/>
          </p:nvSpPr>
          <p:spPr>
            <a:xfrm>
              <a:off x="34367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520;p16"/>
            <p:cNvSpPr/>
            <p:nvPr/>
          </p:nvSpPr>
          <p:spPr>
            <a:xfrm>
              <a:off x="34367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521;p16"/>
            <p:cNvSpPr/>
            <p:nvPr/>
          </p:nvSpPr>
          <p:spPr>
            <a:xfrm>
              <a:off x="3453325" y="2302875"/>
              <a:ext cx="8725" cy="9525"/>
            </a:xfrm>
            <a:custGeom>
              <a:avLst/>
              <a:gdLst/>
              <a:ahLst/>
              <a:cxnLst/>
              <a:rect l="l" t="t" r="r" b="b"/>
              <a:pathLst>
                <a:path w="349" h="381" extrusionOk="0">
                  <a:moveTo>
                    <a:pt x="190" y="0"/>
                  </a:moveTo>
                  <a:cubicBezTo>
                    <a:pt x="63" y="0"/>
                    <a:pt x="0" y="95"/>
                    <a:pt x="0" y="190"/>
                  </a:cubicBezTo>
                  <a:cubicBezTo>
                    <a:pt x="0" y="285"/>
                    <a:pt x="63" y="380"/>
                    <a:pt x="190" y="380"/>
                  </a:cubicBezTo>
                  <a:cubicBezTo>
                    <a:pt x="285" y="380"/>
                    <a:pt x="348" y="285"/>
                    <a:pt x="348" y="190"/>
                  </a:cubicBezTo>
                  <a:cubicBezTo>
                    <a:pt x="348" y="95"/>
                    <a:pt x="285" y="0"/>
                    <a:pt x="190" y="0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522;p16"/>
            <p:cNvSpPr/>
            <p:nvPr/>
          </p:nvSpPr>
          <p:spPr>
            <a:xfrm>
              <a:off x="34533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523;p16"/>
            <p:cNvSpPr/>
            <p:nvPr/>
          </p:nvSpPr>
          <p:spPr>
            <a:xfrm>
              <a:off x="34533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524;p16"/>
            <p:cNvSpPr/>
            <p:nvPr/>
          </p:nvSpPr>
          <p:spPr>
            <a:xfrm>
              <a:off x="345332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525;p16"/>
            <p:cNvSpPr/>
            <p:nvPr/>
          </p:nvSpPr>
          <p:spPr>
            <a:xfrm>
              <a:off x="3454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526;p16"/>
            <p:cNvSpPr/>
            <p:nvPr/>
          </p:nvSpPr>
          <p:spPr>
            <a:xfrm>
              <a:off x="3454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527;p16"/>
            <p:cNvSpPr/>
            <p:nvPr/>
          </p:nvSpPr>
          <p:spPr>
            <a:xfrm>
              <a:off x="345410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528;p16"/>
            <p:cNvSpPr/>
            <p:nvPr/>
          </p:nvSpPr>
          <p:spPr>
            <a:xfrm>
              <a:off x="34549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529;p16"/>
            <p:cNvSpPr/>
            <p:nvPr/>
          </p:nvSpPr>
          <p:spPr>
            <a:xfrm>
              <a:off x="34549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530;p16"/>
            <p:cNvSpPr/>
            <p:nvPr/>
          </p:nvSpPr>
          <p:spPr>
            <a:xfrm>
              <a:off x="34549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531;p16"/>
            <p:cNvSpPr/>
            <p:nvPr/>
          </p:nvSpPr>
          <p:spPr>
            <a:xfrm>
              <a:off x="345490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532;p16"/>
            <p:cNvSpPr/>
            <p:nvPr/>
          </p:nvSpPr>
          <p:spPr>
            <a:xfrm>
              <a:off x="34557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533;p16"/>
            <p:cNvSpPr/>
            <p:nvPr/>
          </p:nvSpPr>
          <p:spPr>
            <a:xfrm>
              <a:off x="34557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534;p16"/>
            <p:cNvSpPr/>
            <p:nvPr/>
          </p:nvSpPr>
          <p:spPr>
            <a:xfrm>
              <a:off x="3455700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535;p16"/>
            <p:cNvSpPr/>
            <p:nvPr/>
          </p:nvSpPr>
          <p:spPr>
            <a:xfrm>
              <a:off x="3456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536;p16"/>
            <p:cNvSpPr/>
            <p:nvPr/>
          </p:nvSpPr>
          <p:spPr>
            <a:xfrm>
              <a:off x="3456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537;p16"/>
            <p:cNvSpPr/>
            <p:nvPr/>
          </p:nvSpPr>
          <p:spPr>
            <a:xfrm>
              <a:off x="345647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538;p16"/>
            <p:cNvSpPr/>
            <p:nvPr/>
          </p:nvSpPr>
          <p:spPr>
            <a:xfrm>
              <a:off x="345647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539;p16"/>
            <p:cNvSpPr/>
            <p:nvPr/>
          </p:nvSpPr>
          <p:spPr>
            <a:xfrm>
              <a:off x="34572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540;p16"/>
            <p:cNvSpPr/>
            <p:nvPr/>
          </p:nvSpPr>
          <p:spPr>
            <a:xfrm>
              <a:off x="34572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541;p16"/>
            <p:cNvSpPr/>
            <p:nvPr/>
          </p:nvSpPr>
          <p:spPr>
            <a:xfrm>
              <a:off x="345727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542;p16"/>
            <p:cNvSpPr/>
            <p:nvPr/>
          </p:nvSpPr>
          <p:spPr>
            <a:xfrm>
              <a:off x="34580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543;p16"/>
            <p:cNvSpPr/>
            <p:nvPr/>
          </p:nvSpPr>
          <p:spPr>
            <a:xfrm>
              <a:off x="34580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544;p16"/>
            <p:cNvSpPr/>
            <p:nvPr/>
          </p:nvSpPr>
          <p:spPr>
            <a:xfrm>
              <a:off x="345807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545;p16"/>
            <p:cNvSpPr/>
            <p:nvPr/>
          </p:nvSpPr>
          <p:spPr>
            <a:xfrm>
              <a:off x="34588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546;p16"/>
            <p:cNvSpPr/>
            <p:nvPr/>
          </p:nvSpPr>
          <p:spPr>
            <a:xfrm>
              <a:off x="34588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547;p16"/>
            <p:cNvSpPr/>
            <p:nvPr/>
          </p:nvSpPr>
          <p:spPr>
            <a:xfrm>
              <a:off x="34588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548;p16"/>
            <p:cNvSpPr/>
            <p:nvPr/>
          </p:nvSpPr>
          <p:spPr>
            <a:xfrm>
              <a:off x="34596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549;p16"/>
            <p:cNvSpPr/>
            <p:nvPr/>
          </p:nvSpPr>
          <p:spPr>
            <a:xfrm>
              <a:off x="34596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550;p16"/>
            <p:cNvSpPr/>
            <p:nvPr/>
          </p:nvSpPr>
          <p:spPr>
            <a:xfrm>
              <a:off x="34596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551;p16"/>
            <p:cNvSpPr/>
            <p:nvPr/>
          </p:nvSpPr>
          <p:spPr>
            <a:xfrm>
              <a:off x="345965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552;p16"/>
            <p:cNvSpPr/>
            <p:nvPr/>
          </p:nvSpPr>
          <p:spPr>
            <a:xfrm>
              <a:off x="34604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553;p16"/>
            <p:cNvSpPr/>
            <p:nvPr/>
          </p:nvSpPr>
          <p:spPr>
            <a:xfrm>
              <a:off x="34604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554;p16"/>
            <p:cNvSpPr/>
            <p:nvPr/>
          </p:nvSpPr>
          <p:spPr>
            <a:xfrm>
              <a:off x="34604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555;p16"/>
            <p:cNvSpPr/>
            <p:nvPr/>
          </p:nvSpPr>
          <p:spPr>
            <a:xfrm>
              <a:off x="34612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556;p16"/>
            <p:cNvSpPr/>
            <p:nvPr/>
          </p:nvSpPr>
          <p:spPr>
            <a:xfrm>
              <a:off x="34612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557;p16"/>
            <p:cNvSpPr/>
            <p:nvPr/>
          </p:nvSpPr>
          <p:spPr>
            <a:xfrm>
              <a:off x="34612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558;p16"/>
            <p:cNvSpPr/>
            <p:nvPr/>
          </p:nvSpPr>
          <p:spPr>
            <a:xfrm>
              <a:off x="34620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559;p16"/>
            <p:cNvSpPr/>
            <p:nvPr/>
          </p:nvSpPr>
          <p:spPr>
            <a:xfrm>
              <a:off x="34620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560;p16"/>
            <p:cNvSpPr/>
            <p:nvPr/>
          </p:nvSpPr>
          <p:spPr>
            <a:xfrm>
              <a:off x="34620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561;p16"/>
            <p:cNvSpPr/>
            <p:nvPr/>
          </p:nvSpPr>
          <p:spPr>
            <a:xfrm>
              <a:off x="3427200" y="2365425"/>
              <a:ext cx="9525" cy="9525"/>
            </a:xfrm>
            <a:custGeom>
              <a:avLst/>
              <a:gdLst/>
              <a:ahLst/>
              <a:cxnLst/>
              <a:rect l="l" t="t" r="r" b="b"/>
              <a:pathLst>
                <a:path w="381" h="381" extrusionOk="0">
                  <a:moveTo>
                    <a:pt x="190" y="0"/>
                  </a:moveTo>
                  <a:cubicBezTo>
                    <a:pt x="95" y="0"/>
                    <a:pt x="0" y="95"/>
                    <a:pt x="0" y="190"/>
                  </a:cubicBezTo>
                  <a:cubicBezTo>
                    <a:pt x="0" y="285"/>
                    <a:pt x="95" y="380"/>
                    <a:pt x="190" y="380"/>
                  </a:cubicBezTo>
                  <a:cubicBezTo>
                    <a:pt x="285" y="380"/>
                    <a:pt x="380" y="285"/>
                    <a:pt x="380" y="190"/>
                  </a:cubicBezTo>
                  <a:cubicBezTo>
                    <a:pt x="380" y="95"/>
                    <a:pt x="285" y="0"/>
                    <a:pt x="190" y="0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562;p16"/>
            <p:cNvSpPr/>
            <p:nvPr/>
          </p:nvSpPr>
          <p:spPr>
            <a:xfrm>
              <a:off x="3427200" y="2364625"/>
              <a:ext cx="0" cy="10325"/>
            </a:xfrm>
            <a:custGeom>
              <a:avLst/>
              <a:gdLst/>
              <a:ahLst/>
              <a:cxnLst/>
              <a:rect l="l" t="t" r="r" b="b"/>
              <a:pathLst>
                <a:path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563;p16"/>
            <p:cNvSpPr/>
            <p:nvPr/>
          </p:nvSpPr>
          <p:spPr>
            <a:xfrm>
              <a:off x="342720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564;p16"/>
            <p:cNvSpPr/>
            <p:nvPr/>
          </p:nvSpPr>
          <p:spPr>
            <a:xfrm>
              <a:off x="342720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565;p16"/>
            <p:cNvSpPr/>
            <p:nvPr/>
          </p:nvSpPr>
          <p:spPr>
            <a:xfrm>
              <a:off x="34279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566;p16"/>
            <p:cNvSpPr/>
            <p:nvPr/>
          </p:nvSpPr>
          <p:spPr>
            <a:xfrm>
              <a:off x="34279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567;p16"/>
            <p:cNvSpPr/>
            <p:nvPr/>
          </p:nvSpPr>
          <p:spPr>
            <a:xfrm>
              <a:off x="34279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568;p16"/>
            <p:cNvSpPr/>
            <p:nvPr/>
          </p:nvSpPr>
          <p:spPr>
            <a:xfrm>
              <a:off x="34287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569;p16"/>
            <p:cNvSpPr/>
            <p:nvPr/>
          </p:nvSpPr>
          <p:spPr>
            <a:xfrm>
              <a:off x="34287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570;p16"/>
            <p:cNvSpPr/>
            <p:nvPr/>
          </p:nvSpPr>
          <p:spPr>
            <a:xfrm>
              <a:off x="34287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571;p16"/>
            <p:cNvSpPr/>
            <p:nvPr/>
          </p:nvSpPr>
          <p:spPr>
            <a:xfrm>
              <a:off x="34295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572;p16"/>
            <p:cNvSpPr/>
            <p:nvPr/>
          </p:nvSpPr>
          <p:spPr>
            <a:xfrm>
              <a:off x="34295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573;p16"/>
            <p:cNvSpPr/>
            <p:nvPr/>
          </p:nvSpPr>
          <p:spPr>
            <a:xfrm>
              <a:off x="34295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574;p16"/>
            <p:cNvSpPr/>
            <p:nvPr/>
          </p:nvSpPr>
          <p:spPr>
            <a:xfrm>
              <a:off x="3429575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575;p16"/>
            <p:cNvSpPr/>
            <p:nvPr/>
          </p:nvSpPr>
          <p:spPr>
            <a:xfrm>
              <a:off x="34303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576;p16"/>
            <p:cNvSpPr/>
            <p:nvPr/>
          </p:nvSpPr>
          <p:spPr>
            <a:xfrm>
              <a:off x="34303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577;p16"/>
            <p:cNvSpPr/>
            <p:nvPr/>
          </p:nvSpPr>
          <p:spPr>
            <a:xfrm>
              <a:off x="34303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578;p16"/>
            <p:cNvSpPr/>
            <p:nvPr/>
          </p:nvSpPr>
          <p:spPr>
            <a:xfrm>
              <a:off x="34311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579;p16"/>
            <p:cNvSpPr/>
            <p:nvPr/>
          </p:nvSpPr>
          <p:spPr>
            <a:xfrm>
              <a:off x="34311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580;p16"/>
            <p:cNvSpPr/>
            <p:nvPr/>
          </p:nvSpPr>
          <p:spPr>
            <a:xfrm>
              <a:off x="34311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581;p16"/>
            <p:cNvSpPr/>
            <p:nvPr/>
          </p:nvSpPr>
          <p:spPr>
            <a:xfrm>
              <a:off x="34311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582;p16"/>
            <p:cNvSpPr/>
            <p:nvPr/>
          </p:nvSpPr>
          <p:spPr>
            <a:xfrm>
              <a:off x="34319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583;p16"/>
            <p:cNvSpPr/>
            <p:nvPr/>
          </p:nvSpPr>
          <p:spPr>
            <a:xfrm>
              <a:off x="34319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584;p16"/>
            <p:cNvSpPr/>
            <p:nvPr/>
          </p:nvSpPr>
          <p:spPr>
            <a:xfrm>
              <a:off x="343195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585;p16"/>
            <p:cNvSpPr/>
            <p:nvPr/>
          </p:nvSpPr>
          <p:spPr>
            <a:xfrm>
              <a:off x="34327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586;p16"/>
            <p:cNvSpPr/>
            <p:nvPr/>
          </p:nvSpPr>
          <p:spPr>
            <a:xfrm>
              <a:off x="34327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587;p16"/>
            <p:cNvSpPr/>
            <p:nvPr/>
          </p:nvSpPr>
          <p:spPr>
            <a:xfrm>
              <a:off x="343272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588;p16"/>
            <p:cNvSpPr/>
            <p:nvPr/>
          </p:nvSpPr>
          <p:spPr>
            <a:xfrm>
              <a:off x="34335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589;p16"/>
            <p:cNvSpPr/>
            <p:nvPr/>
          </p:nvSpPr>
          <p:spPr>
            <a:xfrm>
              <a:off x="34335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590;p16"/>
            <p:cNvSpPr/>
            <p:nvPr/>
          </p:nvSpPr>
          <p:spPr>
            <a:xfrm>
              <a:off x="34335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591;p16"/>
            <p:cNvSpPr/>
            <p:nvPr/>
          </p:nvSpPr>
          <p:spPr>
            <a:xfrm>
              <a:off x="34343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592;p16"/>
            <p:cNvSpPr/>
            <p:nvPr/>
          </p:nvSpPr>
          <p:spPr>
            <a:xfrm>
              <a:off x="34343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593;p16"/>
            <p:cNvSpPr/>
            <p:nvPr/>
          </p:nvSpPr>
          <p:spPr>
            <a:xfrm>
              <a:off x="34343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594;p16"/>
            <p:cNvSpPr/>
            <p:nvPr/>
          </p:nvSpPr>
          <p:spPr>
            <a:xfrm>
              <a:off x="3434325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595;p16"/>
            <p:cNvSpPr/>
            <p:nvPr/>
          </p:nvSpPr>
          <p:spPr>
            <a:xfrm>
              <a:off x="34351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596;p16"/>
            <p:cNvSpPr/>
            <p:nvPr/>
          </p:nvSpPr>
          <p:spPr>
            <a:xfrm>
              <a:off x="34351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597;p16"/>
            <p:cNvSpPr/>
            <p:nvPr/>
          </p:nvSpPr>
          <p:spPr>
            <a:xfrm>
              <a:off x="34351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598;p16"/>
            <p:cNvSpPr/>
            <p:nvPr/>
          </p:nvSpPr>
          <p:spPr>
            <a:xfrm>
              <a:off x="34359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599;p16"/>
            <p:cNvSpPr/>
            <p:nvPr/>
          </p:nvSpPr>
          <p:spPr>
            <a:xfrm>
              <a:off x="34359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600;p16"/>
            <p:cNvSpPr/>
            <p:nvPr/>
          </p:nvSpPr>
          <p:spPr>
            <a:xfrm>
              <a:off x="34359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601;p16"/>
            <p:cNvSpPr/>
            <p:nvPr/>
          </p:nvSpPr>
          <p:spPr>
            <a:xfrm>
              <a:off x="34367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602;p16"/>
            <p:cNvSpPr/>
            <p:nvPr/>
          </p:nvSpPr>
          <p:spPr>
            <a:xfrm>
              <a:off x="34367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603;p16"/>
            <p:cNvSpPr/>
            <p:nvPr/>
          </p:nvSpPr>
          <p:spPr>
            <a:xfrm>
              <a:off x="3365425" y="2391550"/>
              <a:ext cx="8750" cy="8725"/>
            </a:xfrm>
            <a:custGeom>
              <a:avLst/>
              <a:gdLst/>
              <a:ahLst/>
              <a:cxnLst/>
              <a:rect l="l" t="t" r="r" b="b"/>
              <a:pathLst>
                <a:path w="350" h="349" extrusionOk="0">
                  <a:moveTo>
                    <a:pt x="159" y="0"/>
                  </a:moveTo>
                  <a:cubicBezTo>
                    <a:pt x="64" y="0"/>
                    <a:pt x="1" y="64"/>
                    <a:pt x="1" y="159"/>
                  </a:cubicBezTo>
                  <a:cubicBezTo>
                    <a:pt x="1" y="285"/>
                    <a:pt x="64" y="349"/>
                    <a:pt x="159" y="349"/>
                  </a:cubicBezTo>
                  <a:cubicBezTo>
                    <a:pt x="286" y="349"/>
                    <a:pt x="349" y="285"/>
                    <a:pt x="349" y="159"/>
                  </a:cubicBezTo>
                  <a:cubicBezTo>
                    <a:pt x="349" y="64"/>
                    <a:pt x="286" y="0"/>
                    <a:pt x="159" y="0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604;p16"/>
            <p:cNvSpPr/>
            <p:nvPr/>
          </p:nvSpPr>
          <p:spPr>
            <a:xfrm>
              <a:off x="33654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605;p16"/>
            <p:cNvSpPr/>
            <p:nvPr/>
          </p:nvSpPr>
          <p:spPr>
            <a:xfrm>
              <a:off x="33654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606;p16"/>
            <p:cNvSpPr/>
            <p:nvPr/>
          </p:nvSpPr>
          <p:spPr>
            <a:xfrm>
              <a:off x="33654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607;p16"/>
            <p:cNvSpPr/>
            <p:nvPr/>
          </p:nvSpPr>
          <p:spPr>
            <a:xfrm>
              <a:off x="33662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608;p16"/>
            <p:cNvSpPr/>
            <p:nvPr/>
          </p:nvSpPr>
          <p:spPr>
            <a:xfrm>
              <a:off x="33662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609;p16"/>
            <p:cNvSpPr/>
            <p:nvPr/>
          </p:nvSpPr>
          <p:spPr>
            <a:xfrm>
              <a:off x="33662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610;p16"/>
            <p:cNvSpPr/>
            <p:nvPr/>
          </p:nvSpPr>
          <p:spPr>
            <a:xfrm>
              <a:off x="3366225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0" y="0"/>
                  </a:moveTo>
                  <a:lnTo>
                    <a:pt x="0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611;p16"/>
            <p:cNvSpPr/>
            <p:nvPr/>
          </p:nvSpPr>
          <p:spPr>
            <a:xfrm>
              <a:off x="33670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612;p16"/>
            <p:cNvSpPr/>
            <p:nvPr/>
          </p:nvSpPr>
          <p:spPr>
            <a:xfrm>
              <a:off x="33670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613;p16"/>
            <p:cNvSpPr/>
            <p:nvPr/>
          </p:nvSpPr>
          <p:spPr>
            <a:xfrm>
              <a:off x="33670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614;p16"/>
            <p:cNvSpPr/>
            <p:nvPr/>
          </p:nvSpPr>
          <p:spPr>
            <a:xfrm>
              <a:off x="33678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615;p16"/>
            <p:cNvSpPr/>
            <p:nvPr/>
          </p:nvSpPr>
          <p:spPr>
            <a:xfrm>
              <a:off x="33678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616;p16"/>
            <p:cNvSpPr/>
            <p:nvPr/>
          </p:nvSpPr>
          <p:spPr>
            <a:xfrm>
              <a:off x="33678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617;p16"/>
            <p:cNvSpPr/>
            <p:nvPr/>
          </p:nvSpPr>
          <p:spPr>
            <a:xfrm>
              <a:off x="336780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3" y="34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618;p16"/>
            <p:cNvSpPr/>
            <p:nvPr/>
          </p:nvSpPr>
          <p:spPr>
            <a:xfrm>
              <a:off x="33686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619;p16"/>
            <p:cNvSpPr/>
            <p:nvPr/>
          </p:nvSpPr>
          <p:spPr>
            <a:xfrm>
              <a:off x="33686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620;p16"/>
            <p:cNvSpPr/>
            <p:nvPr/>
          </p:nvSpPr>
          <p:spPr>
            <a:xfrm>
              <a:off x="336860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621;p16"/>
            <p:cNvSpPr/>
            <p:nvPr/>
          </p:nvSpPr>
          <p:spPr>
            <a:xfrm>
              <a:off x="33694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622;p16"/>
            <p:cNvSpPr/>
            <p:nvPr/>
          </p:nvSpPr>
          <p:spPr>
            <a:xfrm>
              <a:off x="33694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623;p16"/>
            <p:cNvSpPr/>
            <p:nvPr/>
          </p:nvSpPr>
          <p:spPr>
            <a:xfrm>
              <a:off x="3369400" y="2391550"/>
              <a:ext cx="800" cy="8725"/>
            </a:xfrm>
            <a:custGeom>
              <a:avLst/>
              <a:gdLst/>
              <a:ahLst/>
              <a:cxnLst/>
              <a:rect l="l" t="t" r="r" b="b"/>
              <a:pathLst>
                <a:path w="32" h="349" extrusionOk="0">
                  <a:moveTo>
                    <a:pt x="0" y="0"/>
                  </a:moveTo>
                  <a:lnTo>
                    <a:pt x="0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624;p16"/>
            <p:cNvSpPr/>
            <p:nvPr/>
          </p:nvSpPr>
          <p:spPr>
            <a:xfrm>
              <a:off x="33701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625;p16"/>
            <p:cNvSpPr/>
            <p:nvPr/>
          </p:nvSpPr>
          <p:spPr>
            <a:xfrm>
              <a:off x="33701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626;p16"/>
            <p:cNvSpPr/>
            <p:nvPr/>
          </p:nvSpPr>
          <p:spPr>
            <a:xfrm>
              <a:off x="33701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627;p16"/>
            <p:cNvSpPr/>
            <p:nvPr/>
          </p:nvSpPr>
          <p:spPr>
            <a:xfrm>
              <a:off x="3370175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3" y="34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628;p16"/>
            <p:cNvSpPr/>
            <p:nvPr/>
          </p:nvSpPr>
          <p:spPr>
            <a:xfrm>
              <a:off x="33709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629;p16"/>
            <p:cNvSpPr/>
            <p:nvPr/>
          </p:nvSpPr>
          <p:spPr>
            <a:xfrm>
              <a:off x="33709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630;p16"/>
            <p:cNvSpPr/>
            <p:nvPr/>
          </p:nvSpPr>
          <p:spPr>
            <a:xfrm>
              <a:off x="33709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631;p16"/>
            <p:cNvSpPr/>
            <p:nvPr/>
          </p:nvSpPr>
          <p:spPr>
            <a:xfrm>
              <a:off x="33717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632;p16"/>
            <p:cNvSpPr/>
            <p:nvPr/>
          </p:nvSpPr>
          <p:spPr>
            <a:xfrm>
              <a:off x="33717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633;p16"/>
            <p:cNvSpPr/>
            <p:nvPr/>
          </p:nvSpPr>
          <p:spPr>
            <a:xfrm>
              <a:off x="33717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634;p16"/>
            <p:cNvSpPr/>
            <p:nvPr/>
          </p:nvSpPr>
          <p:spPr>
            <a:xfrm>
              <a:off x="3371775" y="2391550"/>
              <a:ext cx="800" cy="8725"/>
            </a:xfrm>
            <a:custGeom>
              <a:avLst/>
              <a:gdLst/>
              <a:ahLst/>
              <a:cxnLst/>
              <a:rect l="l" t="t" r="r" b="b"/>
              <a:pathLst>
                <a:path w="32" h="349" extrusionOk="0">
                  <a:moveTo>
                    <a:pt x="0" y="0"/>
                  </a:moveTo>
                  <a:lnTo>
                    <a:pt x="0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635;p16"/>
            <p:cNvSpPr/>
            <p:nvPr/>
          </p:nvSpPr>
          <p:spPr>
            <a:xfrm>
              <a:off x="33725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636;p16"/>
            <p:cNvSpPr/>
            <p:nvPr/>
          </p:nvSpPr>
          <p:spPr>
            <a:xfrm>
              <a:off x="33725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637;p16"/>
            <p:cNvSpPr/>
            <p:nvPr/>
          </p:nvSpPr>
          <p:spPr>
            <a:xfrm>
              <a:off x="337255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3" y="34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638;p16"/>
            <p:cNvSpPr/>
            <p:nvPr/>
          </p:nvSpPr>
          <p:spPr>
            <a:xfrm>
              <a:off x="33733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639;p16"/>
            <p:cNvSpPr/>
            <p:nvPr/>
          </p:nvSpPr>
          <p:spPr>
            <a:xfrm>
              <a:off x="33733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640;p16"/>
            <p:cNvSpPr/>
            <p:nvPr/>
          </p:nvSpPr>
          <p:spPr>
            <a:xfrm>
              <a:off x="337335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641;p16"/>
            <p:cNvSpPr/>
            <p:nvPr/>
          </p:nvSpPr>
          <p:spPr>
            <a:xfrm>
              <a:off x="337335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642;p16"/>
            <p:cNvSpPr/>
            <p:nvPr/>
          </p:nvSpPr>
          <p:spPr>
            <a:xfrm>
              <a:off x="33741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643;p16"/>
            <p:cNvSpPr/>
            <p:nvPr/>
          </p:nvSpPr>
          <p:spPr>
            <a:xfrm>
              <a:off x="3302100" y="2365825"/>
              <a:ext cx="10300" cy="8725"/>
            </a:xfrm>
            <a:custGeom>
              <a:avLst/>
              <a:gdLst/>
              <a:ahLst/>
              <a:cxnLst/>
              <a:rect l="l" t="t" r="r" b="b"/>
              <a:pathLst>
                <a:path w="412" h="349" extrusionOk="0">
                  <a:moveTo>
                    <a:pt x="222" y="0"/>
                  </a:moveTo>
                  <a:cubicBezTo>
                    <a:pt x="174" y="0"/>
                    <a:pt x="127" y="16"/>
                    <a:pt x="95" y="48"/>
                  </a:cubicBezTo>
                  <a:cubicBezTo>
                    <a:pt x="0" y="111"/>
                    <a:pt x="0" y="238"/>
                    <a:pt x="95" y="301"/>
                  </a:cubicBezTo>
                  <a:cubicBezTo>
                    <a:pt x="127" y="333"/>
                    <a:pt x="167" y="348"/>
                    <a:pt x="210" y="348"/>
                  </a:cubicBezTo>
                  <a:cubicBezTo>
                    <a:pt x="254" y="348"/>
                    <a:pt x="301" y="333"/>
                    <a:pt x="349" y="301"/>
                  </a:cubicBezTo>
                  <a:cubicBezTo>
                    <a:pt x="412" y="238"/>
                    <a:pt x="412" y="111"/>
                    <a:pt x="349" y="48"/>
                  </a:cubicBezTo>
                  <a:cubicBezTo>
                    <a:pt x="317" y="16"/>
                    <a:pt x="269" y="0"/>
                    <a:pt x="222" y="0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644;p16"/>
            <p:cNvSpPr/>
            <p:nvPr/>
          </p:nvSpPr>
          <p:spPr>
            <a:xfrm>
              <a:off x="330210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645;p16"/>
            <p:cNvSpPr/>
            <p:nvPr/>
          </p:nvSpPr>
          <p:spPr>
            <a:xfrm>
              <a:off x="33028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646;p16"/>
            <p:cNvSpPr/>
            <p:nvPr/>
          </p:nvSpPr>
          <p:spPr>
            <a:xfrm>
              <a:off x="33028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647;p16"/>
            <p:cNvSpPr/>
            <p:nvPr/>
          </p:nvSpPr>
          <p:spPr>
            <a:xfrm>
              <a:off x="33036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48;p16"/>
            <p:cNvSpPr/>
            <p:nvPr/>
          </p:nvSpPr>
          <p:spPr>
            <a:xfrm>
              <a:off x="33036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49;p16"/>
            <p:cNvSpPr/>
            <p:nvPr/>
          </p:nvSpPr>
          <p:spPr>
            <a:xfrm>
              <a:off x="33036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50;p16"/>
            <p:cNvSpPr/>
            <p:nvPr/>
          </p:nvSpPr>
          <p:spPr>
            <a:xfrm>
              <a:off x="33036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51;p16"/>
            <p:cNvSpPr/>
            <p:nvPr/>
          </p:nvSpPr>
          <p:spPr>
            <a:xfrm>
              <a:off x="33044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52;p16"/>
            <p:cNvSpPr/>
            <p:nvPr/>
          </p:nvSpPr>
          <p:spPr>
            <a:xfrm>
              <a:off x="33044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53;p16"/>
            <p:cNvSpPr/>
            <p:nvPr/>
          </p:nvSpPr>
          <p:spPr>
            <a:xfrm>
              <a:off x="33044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54;p16"/>
            <p:cNvSpPr/>
            <p:nvPr/>
          </p:nvSpPr>
          <p:spPr>
            <a:xfrm>
              <a:off x="33052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55;p16"/>
            <p:cNvSpPr/>
            <p:nvPr/>
          </p:nvSpPr>
          <p:spPr>
            <a:xfrm>
              <a:off x="33052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56;p16"/>
            <p:cNvSpPr/>
            <p:nvPr/>
          </p:nvSpPr>
          <p:spPr>
            <a:xfrm>
              <a:off x="33052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57;p16"/>
            <p:cNvSpPr/>
            <p:nvPr/>
          </p:nvSpPr>
          <p:spPr>
            <a:xfrm>
              <a:off x="33052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58;p16"/>
            <p:cNvSpPr/>
            <p:nvPr/>
          </p:nvSpPr>
          <p:spPr>
            <a:xfrm>
              <a:off x="33060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59;p16"/>
            <p:cNvSpPr/>
            <p:nvPr/>
          </p:nvSpPr>
          <p:spPr>
            <a:xfrm>
              <a:off x="33060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60;p16"/>
            <p:cNvSpPr/>
            <p:nvPr/>
          </p:nvSpPr>
          <p:spPr>
            <a:xfrm>
              <a:off x="33060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61;p16"/>
            <p:cNvSpPr/>
            <p:nvPr/>
          </p:nvSpPr>
          <p:spPr>
            <a:xfrm>
              <a:off x="33068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62;p16"/>
            <p:cNvSpPr/>
            <p:nvPr/>
          </p:nvSpPr>
          <p:spPr>
            <a:xfrm>
              <a:off x="33068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63;p16"/>
            <p:cNvSpPr/>
            <p:nvPr/>
          </p:nvSpPr>
          <p:spPr>
            <a:xfrm>
              <a:off x="330685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64;p16"/>
            <p:cNvSpPr/>
            <p:nvPr/>
          </p:nvSpPr>
          <p:spPr>
            <a:xfrm>
              <a:off x="33076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65;p16"/>
            <p:cNvSpPr/>
            <p:nvPr/>
          </p:nvSpPr>
          <p:spPr>
            <a:xfrm>
              <a:off x="33076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66;p16"/>
            <p:cNvSpPr/>
            <p:nvPr/>
          </p:nvSpPr>
          <p:spPr>
            <a:xfrm>
              <a:off x="33076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67;p16"/>
            <p:cNvSpPr/>
            <p:nvPr/>
          </p:nvSpPr>
          <p:spPr>
            <a:xfrm>
              <a:off x="33084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68;p16"/>
            <p:cNvSpPr/>
            <p:nvPr/>
          </p:nvSpPr>
          <p:spPr>
            <a:xfrm>
              <a:off x="33084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69;p16"/>
            <p:cNvSpPr/>
            <p:nvPr/>
          </p:nvSpPr>
          <p:spPr>
            <a:xfrm>
              <a:off x="33084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70;p16"/>
            <p:cNvSpPr/>
            <p:nvPr/>
          </p:nvSpPr>
          <p:spPr>
            <a:xfrm>
              <a:off x="330842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71;p16"/>
            <p:cNvSpPr/>
            <p:nvPr/>
          </p:nvSpPr>
          <p:spPr>
            <a:xfrm>
              <a:off x="33092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72;p16"/>
            <p:cNvSpPr/>
            <p:nvPr/>
          </p:nvSpPr>
          <p:spPr>
            <a:xfrm>
              <a:off x="33092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73;p16"/>
            <p:cNvSpPr/>
            <p:nvPr/>
          </p:nvSpPr>
          <p:spPr>
            <a:xfrm>
              <a:off x="33092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74;p16"/>
            <p:cNvSpPr/>
            <p:nvPr/>
          </p:nvSpPr>
          <p:spPr>
            <a:xfrm>
              <a:off x="3309225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75;p16"/>
            <p:cNvSpPr/>
            <p:nvPr/>
          </p:nvSpPr>
          <p:spPr>
            <a:xfrm>
              <a:off x="33100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76;p16"/>
            <p:cNvSpPr/>
            <p:nvPr/>
          </p:nvSpPr>
          <p:spPr>
            <a:xfrm>
              <a:off x="33100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77;p16"/>
            <p:cNvSpPr/>
            <p:nvPr/>
          </p:nvSpPr>
          <p:spPr>
            <a:xfrm>
              <a:off x="331000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78;p16"/>
            <p:cNvSpPr/>
            <p:nvPr/>
          </p:nvSpPr>
          <p:spPr>
            <a:xfrm>
              <a:off x="33108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79;p16"/>
            <p:cNvSpPr/>
            <p:nvPr/>
          </p:nvSpPr>
          <p:spPr>
            <a:xfrm>
              <a:off x="33108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80;p16"/>
            <p:cNvSpPr/>
            <p:nvPr/>
          </p:nvSpPr>
          <p:spPr>
            <a:xfrm>
              <a:off x="331080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81;p16"/>
            <p:cNvSpPr/>
            <p:nvPr/>
          </p:nvSpPr>
          <p:spPr>
            <a:xfrm>
              <a:off x="33116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82;p16"/>
            <p:cNvSpPr/>
            <p:nvPr/>
          </p:nvSpPr>
          <p:spPr>
            <a:xfrm>
              <a:off x="33116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83;p16"/>
            <p:cNvSpPr/>
            <p:nvPr/>
          </p:nvSpPr>
          <p:spPr>
            <a:xfrm>
              <a:off x="33116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84;p16"/>
            <p:cNvSpPr/>
            <p:nvPr/>
          </p:nvSpPr>
          <p:spPr>
            <a:xfrm>
              <a:off x="33123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85;p16"/>
            <p:cNvSpPr/>
            <p:nvPr/>
          </p:nvSpPr>
          <p:spPr>
            <a:xfrm>
              <a:off x="3276750" y="2303675"/>
              <a:ext cx="9525" cy="8725"/>
            </a:xfrm>
            <a:custGeom>
              <a:avLst/>
              <a:gdLst/>
              <a:ahLst/>
              <a:cxnLst/>
              <a:rect l="l" t="t" r="r" b="b"/>
              <a:pathLst>
                <a:path w="381" h="349" extrusionOk="0">
                  <a:moveTo>
                    <a:pt x="191" y="0"/>
                  </a:moveTo>
                  <a:cubicBezTo>
                    <a:pt x="96" y="0"/>
                    <a:pt x="1" y="63"/>
                    <a:pt x="1" y="158"/>
                  </a:cubicBezTo>
                  <a:cubicBezTo>
                    <a:pt x="1" y="253"/>
                    <a:pt x="96" y="348"/>
                    <a:pt x="191" y="348"/>
                  </a:cubicBezTo>
                  <a:cubicBezTo>
                    <a:pt x="286" y="348"/>
                    <a:pt x="381" y="285"/>
                    <a:pt x="381" y="158"/>
                  </a:cubicBezTo>
                  <a:cubicBezTo>
                    <a:pt x="381" y="63"/>
                    <a:pt x="286" y="0"/>
                    <a:pt x="191" y="0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86;p16"/>
            <p:cNvSpPr/>
            <p:nvPr/>
          </p:nvSpPr>
          <p:spPr>
            <a:xfrm>
              <a:off x="327675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87;p16"/>
            <p:cNvSpPr/>
            <p:nvPr/>
          </p:nvSpPr>
          <p:spPr>
            <a:xfrm>
              <a:off x="32775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88;p16"/>
            <p:cNvSpPr/>
            <p:nvPr/>
          </p:nvSpPr>
          <p:spPr>
            <a:xfrm>
              <a:off x="32775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89;p16"/>
            <p:cNvSpPr/>
            <p:nvPr/>
          </p:nvSpPr>
          <p:spPr>
            <a:xfrm>
              <a:off x="327755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90;p16"/>
            <p:cNvSpPr/>
            <p:nvPr/>
          </p:nvSpPr>
          <p:spPr>
            <a:xfrm>
              <a:off x="32783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91;p16"/>
            <p:cNvSpPr/>
            <p:nvPr/>
          </p:nvSpPr>
          <p:spPr>
            <a:xfrm>
              <a:off x="32783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92;p16"/>
            <p:cNvSpPr/>
            <p:nvPr/>
          </p:nvSpPr>
          <p:spPr>
            <a:xfrm>
              <a:off x="32783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93;p16"/>
            <p:cNvSpPr/>
            <p:nvPr/>
          </p:nvSpPr>
          <p:spPr>
            <a:xfrm>
              <a:off x="3278350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94;p16"/>
            <p:cNvSpPr/>
            <p:nvPr/>
          </p:nvSpPr>
          <p:spPr>
            <a:xfrm>
              <a:off x="32791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95;p16"/>
            <p:cNvSpPr/>
            <p:nvPr/>
          </p:nvSpPr>
          <p:spPr>
            <a:xfrm>
              <a:off x="32791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96;p16"/>
            <p:cNvSpPr/>
            <p:nvPr/>
          </p:nvSpPr>
          <p:spPr>
            <a:xfrm>
              <a:off x="327912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97;p16"/>
            <p:cNvSpPr/>
            <p:nvPr/>
          </p:nvSpPr>
          <p:spPr>
            <a:xfrm>
              <a:off x="32799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98;p16"/>
            <p:cNvSpPr/>
            <p:nvPr/>
          </p:nvSpPr>
          <p:spPr>
            <a:xfrm>
              <a:off x="32799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699;p16"/>
            <p:cNvSpPr/>
            <p:nvPr/>
          </p:nvSpPr>
          <p:spPr>
            <a:xfrm>
              <a:off x="327992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700;p16"/>
            <p:cNvSpPr/>
            <p:nvPr/>
          </p:nvSpPr>
          <p:spPr>
            <a:xfrm>
              <a:off x="327992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701;p16"/>
            <p:cNvSpPr/>
            <p:nvPr/>
          </p:nvSpPr>
          <p:spPr>
            <a:xfrm>
              <a:off x="32807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702;p16"/>
            <p:cNvSpPr/>
            <p:nvPr/>
          </p:nvSpPr>
          <p:spPr>
            <a:xfrm>
              <a:off x="32807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703;p16"/>
            <p:cNvSpPr/>
            <p:nvPr/>
          </p:nvSpPr>
          <p:spPr>
            <a:xfrm>
              <a:off x="328072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704;p16"/>
            <p:cNvSpPr/>
            <p:nvPr/>
          </p:nvSpPr>
          <p:spPr>
            <a:xfrm>
              <a:off x="32815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705;p16"/>
            <p:cNvSpPr/>
            <p:nvPr/>
          </p:nvSpPr>
          <p:spPr>
            <a:xfrm>
              <a:off x="32815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706;p16"/>
            <p:cNvSpPr/>
            <p:nvPr/>
          </p:nvSpPr>
          <p:spPr>
            <a:xfrm>
              <a:off x="328150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707;p16"/>
            <p:cNvSpPr/>
            <p:nvPr/>
          </p:nvSpPr>
          <p:spPr>
            <a:xfrm>
              <a:off x="32823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708;p16"/>
            <p:cNvSpPr/>
            <p:nvPr/>
          </p:nvSpPr>
          <p:spPr>
            <a:xfrm>
              <a:off x="32823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709;p16"/>
            <p:cNvSpPr/>
            <p:nvPr/>
          </p:nvSpPr>
          <p:spPr>
            <a:xfrm>
              <a:off x="32823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710;p16"/>
            <p:cNvSpPr/>
            <p:nvPr/>
          </p:nvSpPr>
          <p:spPr>
            <a:xfrm>
              <a:off x="3283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711;p16"/>
            <p:cNvSpPr/>
            <p:nvPr/>
          </p:nvSpPr>
          <p:spPr>
            <a:xfrm>
              <a:off x="3283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712;p16"/>
            <p:cNvSpPr/>
            <p:nvPr/>
          </p:nvSpPr>
          <p:spPr>
            <a:xfrm>
              <a:off x="3283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2" name="Google Shape;713;p16"/>
            <p:cNvSpPr/>
            <p:nvPr/>
          </p:nvSpPr>
          <p:spPr>
            <a:xfrm>
              <a:off x="3283100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714;p16"/>
            <p:cNvSpPr/>
            <p:nvPr/>
          </p:nvSpPr>
          <p:spPr>
            <a:xfrm>
              <a:off x="32838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715;p16"/>
            <p:cNvSpPr/>
            <p:nvPr/>
          </p:nvSpPr>
          <p:spPr>
            <a:xfrm>
              <a:off x="32838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716;p16"/>
            <p:cNvSpPr/>
            <p:nvPr/>
          </p:nvSpPr>
          <p:spPr>
            <a:xfrm>
              <a:off x="32838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717;p16"/>
            <p:cNvSpPr/>
            <p:nvPr/>
          </p:nvSpPr>
          <p:spPr>
            <a:xfrm>
              <a:off x="32846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718;p16"/>
            <p:cNvSpPr/>
            <p:nvPr/>
          </p:nvSpPr>
          <p:spPr>
            <a:xfrm>
              <a:off x="32846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719;p16"/>
            <p:cNvSpPr/>
            <p:nvPr/>
          </p:nvSpPr>
          <p:spPr>
            <a:xfrm>
              <a:off x="32846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720;p16"/>
            <p:cNvSpPr/>
            <p:nvPr/>
          </p:nvSpPr>
          <p:spPr>
            <a:xfrm>
              <a:off x="3285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721;p16"/>
            <p:cNvSpPr/>
            <p:nvPr/>
          </p:nvSpPr>
          <p:spPr>
            <a:xfrm>
              <a:off x="3285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722;p16"/>
            <p:cNvSpPr/>
            <p:nvPr/>
          </p:nvSpPr>
          <p:spPr>
            <a:xfrm>
              <a:off x="3285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723;p16"/>
            <p:cNvSpPr/>
            <p:nvPr/>
          </p:nvSpPr>
          <p:spPr>
            <a:xfrm>
              <a:off x="328547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724;p16"/>
            <p:cNvSpPr/>
            <p:nvPr/>
          </p:nvSpPr>
          <p:spPr>
            <a:xfrm>
              <a:off x="32862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725;p16"/>
            <p:cNvSpPr/>
            <p:nvPr/>
          </p:nvSpPr>
          <p:spPr>
            <a:xfrm>
              <a:off x="3302875" y="2241125"/>
              <a:ext cx="9525" cy="8725"/>
            </a:xfrm>
            <a:custGeom>
              <a:avLst/>
              <a:gdLst/>
              <a:ahLst/>
              <a:cxnLst/>
              <a:rect l="l" t="t" r="r" b="b"/>
              <a:pathLst>
                <a:path w="381" h="349" extrusionOk="0">
                  <a:moveTo>
                    <a:pt x="191" y="0"/>
                  </a:moveTo>
                  <a:cubicBezTo>
                    <a:pt x="96" y="0"/>
                    <a:pt x="1" y="64"/>
                    <a:pt x="1" y="190"/>
                  </a:cubicBezTo>
                  <a:cubicBezTo>
                    <a:pt x="1" y="285"/>
                    <a:pt x="96" y="349"/>
                    <a:pt x="191" y="349"/>
                  </a:cubicBezTo>
                  <a:cubicBezTo>
                    <a:pt x="286" y="349"/>
                    <a:pt x="381" y="285"/>
                    <a:pt x="381" y="190"/>
                  </a:cubicBezTo>
                  <a:cubicBezTo>
                    <a:pt x="381" y="64"/>
                    <a:pt x="286" y="0"/>
                    <a:pt x="191" y="0"/>
                  </a:cubicBez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726;p16"/>
            <p:cNvSpPr/>
            <p:nvPr/>
          </p:nvSpPr>
          <p:spPr>
            <a:xfrm>
              <a:off x="330210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727;p16"/>
            <p:cNvSpPr/>
            <p:nvPr/>
          </p:nvSpPr>
          <p:spPr>
            <a:xfrm>
              <a:off x="33028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728;p16"/>
            <p:cNvSpPr/>
            <p:nvPr/>
          </p:nvSpPr>
          <p:spPr>
            <a:xfrm>
              <a:off x="33028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729;p16"/>
            <p:cNvSpPr/>
            <p:nvPr/>
          </p:nvSpPr>
          <p:spPr>
            <a:xfrm>
              <a:off x="33036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730;p16"/>
            <p:cNvSpPr/>
            <p:nvPr/>
          </p:nvSpPr>
          <p:spPr>
            <a:xfrm>
              <a:off x="33036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731;p16"/>
            <p:cNvSpPr/>
            <p:nvPr/>
          </p:nvSpPr>
          <p:spPr>
            <a:xfrm>
              <a:off x="33036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732;p16"/>
            <p:cNvSpPr/>
            <p:nvPr/>
          </p:nvSpPr>
          <p:spPr>
            <a:xfrm>
              <a:off x="33036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733;p16"/>
            <p:cNvSpPr/>
            <p:nvPr/>
          </p:nvSpPr>
          <p:spPr>
            <a:xfrm>
              <a:off x="33044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734;p16"/>
            <p:cNvSpPr/>
            <p:nvPr/>
          </p:nvSpPr>
          <p:spPr>
            <a:xfrm>
              <a:off x="33044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735;p16"/>
            <p:cNvSpPr/>
            <p:nvPr/>
          </p:nvSpPr>
          <p:spPr>
            <a:xfrm>
              <a:off x="33044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736;p16"/>
            <p:cNvSpPr/>
            <p:nvPr/>
          </p:nvSpPr>
          <p:spPr>
            <a:xfrm>
              <a:off x="33052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737;p16"/>
            <p:cNvSpPr/>
            <p:nvPr/>
          </p:nvSpPr>
          <p:spPr>
            <a:xfrm>
              <a:off x="33052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738;p16"/>
            <p:cNvSpPr/>
            <p:nvPr/>
          </p:nvSpPr>
          <p:spPr>
            <a:xfrm>
              <a:off x="33052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739;p16"/>
            <p:cNvSpPr/>
            <p:nvPr/>
          </p:nvSpPr>
          <p:spPr>
            <a:xfrm>
              <a:off x="33052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740;p16"/>
            <p:cNvSpPr/>
            <p:nvPr/>
          </p:nvSpPr>
          <p:spPr>
            <a:xfrm>
              <a:off x="33060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741;p16"/>
            <p:cNvSpPr/>
            <p:nvPr/>
          </p:nvSpPr>
          <p:spPr>
            <a:xfrm>
              <a:off x="33060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742;p16"/>
            <p:cNvSpPr/>
            <p:nvPr/>
          </p:nvSpPr>
          <p:spPr>
            <a:xfrm>
              <a:off x="33060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743;p16"/>
            <p:cNvSpPr/>
            <p:nvPr/>
          </p:nvSpPr>
          <p:spPr>
            <a:xfrm>
              <a:off x="33068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744;p16"/>
            <p:cNvSpPr/>
            <p:nvPr/>
          </p:nvSpPr>
          <p:spPr>
            <a:xfrm>
              <a:off x="33068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745;p16"/>
            <p:cNvSpPr/>
            <p:nvPr/>
          </p:nvSpPr>
          <p:spPr>
            <a:xfrm>
              <a:off x="330685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746;p16"/>
            <p:cNvSpPr/>
            <p:nvPr/>
          </p:nvSpPr>
          <p:spPr>
            <a:xfrm>
              <a:off x="33076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747;p16"/>
            <p:cNvSpPr/>
            <p:nvPr/>
          </p:nvSpPr>
          <p:spPr>
            <a:xfrm>
              <a:off x="33076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748;p16"/>
            <p:cNvSpPr/>
            <p:nvPr/>
          </p:nvSpPr>
          <p:spPr>
            <a:xfrm>
              <a:off x="33076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749;p16"/>
            <p:cNvSpPr/>
            <p:nvPr/>
          </p:nvSpPr>
          <p:spPr>
            <a:xfrm>
              <a:off x="33084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750;p16"/>
            <p:cNvSpPr/>
            <p:nvPr/>
          </p:nvSpPr>
          <p:spPr>
            <a:xfrm>
              <a:off x="33084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751;p16"/>
            <p:cNvSpPr/>
            <p:nvPr/>
          </p:nvSpPr>
          <p:spPr>
            <a:xfrm>
              <a:off x="33084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752;p16"/>
            <p:cNvSpPr/>
            <p:nvPr/>
          </p:nvSpPr>
          <p:spPr>
            <a:xfrm>
              <a:off x="330842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753;p16"/>
            <p:cNvSpPr/>
            <p:nvPr/>
          </p:nvSpPr>
          <p:spPr>
            <a:xfrm>
              <a:off x="33092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754;p16"/>
            <p:cNvSpPr/>
            <p:nvPr/>
          </p:nvSpPr>
          <p:spPr>
            <a:xfrm>
              <a:off x="33092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755;p16"/>
            <p:cNvSpPr/>
            <p:nvPr/>
          </p:nvSpPr>
          <p:spPr>
            <a:xfrm>
              <a:off x="33092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5" name="Google Shape;756;p16"/>
            <p:cNvSpPr/>
            <p:nvPr/>
          </p:nvSpPr>
          <p:spPr>
            <a:xfrm>
              <a:off x="3309225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6" name="Google Shape;757;p16"/>
            <p:cNvSpPr/>
            <p:nvPr/>
          </p:nvSpPr>
          <p:spPr>
            <a:xfrm>
              <a:off x="33100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7" name="Google Shape;758;p16"/>
            <p:cNvSpPr/>
            <p:nvPr/>
          </p:nvSpPr>
          <p:spPr>
            <a:xfrm>
              <a:off x="33100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8" name="Google Shape;759;p16"/>
            <p:cNvSpPr/>
            <p:nvPr/>
          </p:nvSpPr>
          <p:spPr>
            <a:xfrm>
              <a:off x="331000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9" name="Google Shape;760;p16"/>
            <p:cNvSpPr/>
            <p:nvPr/>
          </p:nvSpPr>
          <p:spPr>
            <a:xfrm>
              <a:off x="33108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0" name="Google Shape;761;p16"/>
            <p:cNvSpPr/>
            <p:nvPr/>
          </p:nvSpPr>
          <p:spPr>
            <a:xfrm>
              <a:off x="33108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1" name="Google Shape;762;p16"/>
            <p:cNvSpPr/>
            <p:nvPr/>
          </p:nvSpPr>
          <p:spPr>
            <a:xfrm>
              <a:off x="331080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2" name="Google Shape;763;p16"/>
            <p:cNvSpPr/>
            <p:nvPr/>
          </p:nvSpPr>
          <p:spPr>
            <a:xfrm>
              <a:off x="33116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3" name="Google Shape;764;p16"/>
            <p:cNvSpPr/>
            <p:nvPr/>
          </p:nvSpPr>
          <p:spPr>
            <a:xfrm>
              <a:off x="33116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4" name="Google Shape;765;p16"/>
            <p:cNvSpPr/>
            <p:nvPr/>
          </p:nvSpPr>
          <p:spPr>
            <a:xfrm>
              <a:off x="33116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5" name="Google Shape;766;p16"/>
            <p:cNvSpPr/>
            <p:nvPr/>
          </p:nvSpPr>
          <p:spPr>
            <a:xfrm>
              <a:off x="33123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6060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7" name="Google Shape;768;p16"/>
            <p:cNvSpPr/>
            <p:nvPr/>
          </p:nvSpPr>
          <p:spPr>
            <a:xfrm>
              <a:off x="33654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8" name="Google Shape;769;p16"/>
            <p:cNvSpPr/>
            <p:nvPr/>
          </p:nvSpPr>
          <p:spPr>
            <a:xfrm>
              <a:off x="33654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9" name="Google Shape;770;p16"/>
            <p:cNvSpPr/>
            <p:nvPr/>
          </p:nvSpPr>
          <p:spPr>
            <a:xfrm>
              <a:off x="33654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0" name="Google Shape;771;p16"/>
            <p:cNvSpPr/>
            <p:nvPr/>
          </p:nvSpPr>
          <p:spPr>
            <a:xfrm>
              <a:off x="33662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1" name="Google Shape;772;p16"/>
            <p:cNvSpPr/>
            <p:nvPr/>
          </p:nvSpPr>
          <p:spPr>
            <a:xfrm>
              <a:off x="33662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2" name="Google Shape;773;p16"/>
            <p:cNvSpPr/>
            <p:nvPr/>
          </p:nvSpPr>
          <p:spPr>
            <a:xfrm>
              <a:off x="33662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3" name="Google Shape;774;p16"/>
            <p:cNvSpPr/>
            <p:nvPr/>
          </p:nvSpPr>
          <p:spPr>
            <a:xfrm>
              <a:off x="3366225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4" name="Google Shape;775;p16"/>
            <p:cNvSpPr/>
            <p:nvPr/>
          </p:nvSpPr>
          <p:spPr>
            <a:xfrm>
              <a:off x="33670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5" name="Google Shape;776;p16"/>
            <p:cNvSpPr/>
            <p:nvPr/>
          </p:nvSpPr>
          <p:spPr>
            <a:xfrm>
              <a:off x="33670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6" name="Google Shape;777;p16"/>
            <p:cNvSpPr/>
            <p:nvPr/>
          </p:nvSpPr>
          <p:spPr>
            <a:xfrm>
              <a:off x="33670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778;p16"/>
            <p:cNvSpPr/>
            <p:nvPr/>
          </p:nvSpPr>
          <p:spPr>
            <a:xfrm>
              <a:off x="33678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8" name="Google Shape;779;p16"/>
            <p:cNvSpPr/>
            <p:nvPr/>
          </p:nvSpPr>
          <p:spPr>
            <a:xfrm>
              <a:off x="33678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780;p16"/>
            <p:cNvSpPr/>
            <p:nvPr/>
          </p:nvSpPr>
          <p:spPr>
            <a:xfrm>
              <a:off x="33678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0" name="Google Shape;781;p16"/>
            <p:cNvSpPr/>
            <p:nvPr/>
          </p:nvSpPr>
          <p:spPr>
            <a:xfrm>
              <a:off x="336780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782;p16"/>
            <p:cNvSpPr/>
            <p:nvPr/>
          </p:nvSpPr>
          <p:spPr>
            <a:xfrm>
              <a:off x="33686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2" name="Google Shape;783;p16"/>
            <p:cNvSpPr/>
            <p:nvPr/>
          </p:nvSpPr>
          <p:spPr>
            <a:xfrm>
              <a:off x="33686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784;p16"/>
            <p:cNvSpPr/>
            <p:nvPr/>
          </p:nvSpPr>
          <p:spPr>
            <a:xfrm>
              <a:off x="336860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4" name="Google Shape;785;p16"/>
            <p:cNvSpPr/>
            <p:nvPr/>
          </p:nvSpPr>
          <p:spPr>
            <a:xfrm>
              <a:off x="33694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5" name="Google Shape;786;p16"/>
            <p:cNvSpPr/>
            <p:nvPr/>
          </p:nvSpPr>
          <p:spPr>
            <a:xfrm>
              <a:off x="33694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6" name="Google Shape;787;p16"/>
            <p:cNvSpPr/>
            <p:nvPr/>
          </p:nvSpPr>
          <p:spPr>
            <a:xfrm>
              <a:off x="3369400" y="2215000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7" name="Google Shape;788;p16"/>
            <p:cNvSpPr/>
            <p:nvPr/>
          </p:nvSpPr>
          <p:spPr>
            <a:xfrm>
              <a:off x="33701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8" name="Google Shape;789;p16"/>
            <p:cNvSpPr/>
            <p:nvPr/>
          </p:nvSpPr>
          <p:spPr>
            <a:xfrm>
              <a:off x="33701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9" name="Google Shape;790;p16"/>
            <p:cNvSpPr/>
            <p:nvPr/>
          </p:nvSpPr>
          <p:spPr>
            <a:xfrm>
              <a:off x="33701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0" name="Google Shape;791;p16"/>
            <p:cNvSpPr/>
            <p:nvPr/>
          </p:nvSpPr>
          <p:spPr>
            <a:xfrm>
              <a:off x="3370175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1" name="Google Shape;792;p16"/>
            <p:cNvSpPr/>
            <p:nvPr/>
          </p:nvSpPr>
          <p:spPr>
            <a:xfrm>
              <a:off x="33709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2" name="Google Shape;793;p16"/>
            <p:cNvSpPr/>
            <p:nvPr/>
          </p:nvSpPr>
          <p:spPr>
            <a:xfrm>
              <a:off x="33709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3" name="Google Shape;794;p16"/>
            <p:cNvSpPr/>
            <p:nvPr/>
          </p:nvSpPr>
          <p:spPr>
            <a:xfrm>
              <a:off x="33709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4" name="Google Shape;795;p16"/>
            <p:cNvSpPr/>
            <p:nvPr/>
          </p:nvSpPr>
          <p:spPr>
            <a:xfrm>
              <a:off x="33717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5" name="Google Shape;796;p16"/>
            <p:cNvSpPr/>
            <p:nvPr/>
          </p:nvSpPr>
          <p:spPr>
            <a:xfrm>
              <a:off x="33717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6" name="Google Shape;797;p16"/>
            <p:cNvSpPr/>
            <p:nvPr/>
          </p:nvSpPr>
          <p:spPr>
            <a:xfrm>
              <a:off x="33717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7" name="Google Shape;798;p16"/>
            <p:cNvSpPr/>
            <p:nvPr/>
          </p:nvSpPr>
          <p:spPr>
            <a:xfrm>
              <a:off x="3371775" y="2215000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8" name="Google Shape;799;p16"/>
            <p:cNvSpPr/>
            <p:nvPr/>
          </p:nvSpPr>
          <p:spPr>
            <a:xfrm>
              <a:off x="33725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9" name="Google Shape;800;p16"/>
            <p:cNvSpPr/>
            <p:nvPr/>
          </p:nvSpPr>
          <p:spPr>
            <a:xfrm>
              <a:off x="33725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0" name="Google Shape;801;p16"/>
            <p:cNvSpPr/>
            <p:nvPr/>
          </p:nvSpPr>
          <p:spPr>
            <a:xfrm>
              <a:off x="337255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1" name="Google Shape;802;p16"/>
            <p:cNvSpPr/>
            <p:nvPr/>
          </p:nvSpPr>
          <p:spPr>
            <a:xfrm>
              <a:off x="33733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2" name="Google Shape;803;p16"/>
            <p:cNvSpPr/>
            <p:nvPr/>
          </p:nvSpPr>
          <p:spPr>
            <a:xfrm>
              <a:off x="33733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3" name="Google Shape;804;p16"/>
            <p:cNvSpPr/>
            <p:nvPr/>
          </p:nvSpPr>
          <p:spPr>
            <a:xfrm>
              <a:off x="337335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805;p16"/>
            <p:cNvSpPr/>
            <p:nvPr/>
          </p:nvSpPr>
          <p:spPr>
            <a:xfrm>
              <a:off x="337335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806;p16"/>
            <p:cNvSpPr/>
            <p:nvPr/>
          </p:nvSpPr>
          <p:spPr>
            <a:xfrm>
              <a:off x="33741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807;p16"/>
            <p:cNvSpPr/>
            <p:nvPr/>
          </p:nvSpPr>
          <p:spPr>
            <a:xfrm>
              <a:off x="3427200" y="2240325"/>
              <a:ext cx="0" cy="10325"/>
            </a:xfrm>
            <a:custGeom>
              <a:avLst/>
              <a:gdLst/>
              <a:ahLst/>
              <a:cxnLst/>
              <a:rect l="l" t="t" r="r" b="b"/>
              <a:pathLst>
                <a:path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808;p16"/>
            <p:cNvSpPr/>
            <p:nvPr/>
          </p:nvSpPr>
          <p:spPr>
            <a:xfrm>
              <a:off x="342720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809;p16"/>
            <p:cNvSpPr/>
            <p:nvPr/>
          </p:nvSpPr>
          <p:spPr>
            <a:xfrm>
              <a:off x="342720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810;p16"/>
            <p:cNvSpPr/>
            <p:nvPr/>
          </p:nvSpPr>
          <p:spPr>
            <a:xfrm>
              <a:off x="34279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811;p16"/>
            <p:cNvSpPr/>
            <p:nvPr/>
          </p:nvSpPr>
          <p:spPr>
            <a:xfrm>
              <a:off x="34279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812;p16"/>
            <p:cNvSpPr/>
            <p:nvPr/>
          </p:nvSpPr>
          <p:spPr>
            <a:xfrm>
              <a:off x="34279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813;p16"/>
            <p:cNvSpPr/>
            <p:nvPr/>
          </p:nvSpPr>
          <p:spPr>
            <a:xfrm>
              <a:off x="34287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814;p16"/>
            <p:cNvSpPr/>
            <p:nvPr/>
          </p:nvSpPr>
          <p:spPr>
            <a:xfrm>
              <a:off x="34287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815;p16"/>
            <p:cNvSpPr/>
            <p:nvPr/>
          </p:nvSpPr>
          <p:spPr>
            <a:xfrm>
              <a:off x="34287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816;p16"/>
            <p:cNvSpPr/>
            <p:nvPr/>
          </p:nvSpPr>
          <p:spPr>
            <a:xfrm>
              <a:off x="34295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817;p16"/>
            <p:cNvSpPr/>
            <p:nvPr/>
          </p:nvSpPr>
          <p:spPr>
            <a:xfrm>
              <a:off x="34295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818;p16"/>
            <p:cNvSpPr/>
            <p:nvPr/>
          </p:nvSpPr>
          <p:spPr>
            <a:xfrm>
              <a:off x="34295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819;p16"/>
            <p:cNvSpPr/>
            <p:nvPr/>
          </p:nvSpPr>
          <p:spPr>
            <a:xfrm>
              <a:off x="3429575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820;p16"/>
            <p:cNvSpPr/>
            <p:nvPr/>
          </p:nvSpPr>
          <p:spPr>
            <a:xfrm>
              <a:off x="34303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821;p16"/>
            <p:cNvSpPr/>
            <p:nvPr/>
          </p:nvSpPr>
          <p:spPr>
            <a:xfrm>
              <a:off x="34303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822;p16"/>
            <p:cNvSpPr/>
            <p:nvPr/>
          </p:nvSpPr>
          <p:spPr>
            <a:xfrm>
              <a:off x="34303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823;p16"/>
            <p:cNvSpPr/>
            <p:nvPr/>
          </p:nvSpPr>
          <p:spPr>
            <a:xfrm>
              <a:off x="34311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824;p16"/>
            <p:cNvSpPr/>
            <p:nvPr/>
          </p:nvSpPr>
          <p:spPr>
            <a:xfrm>
              <a:off x="34311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825;p16"/>
            <p:cNvSpPr/>
            <p:nvPr/>
          </p:nvSpPr>
          <p:spPr>
            <a:xfrm>
              <a:off x="34311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826;p16"/>
            <p:cNvSpPr/>
            <p:nvPr/>
          </p:nvSpPr>
          <p:spPr>
            <a:xfrm>
              <a:off x="34311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827;p16"/>
            <p:cNvSpPr/>
            <p:nvPr/>
          </p:nvSpPr>
          <p:spPr>
            <a:xfrm>
              <a:off x="34319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828;p16"/>
            <p:cNvSpPr/>
            <p:nvPr/>
          </p:nvSpPr>
          <p:spPr>
            <a:xfrm>
              <a:off x="34319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829;p16"/>
            <p:cNvSpPr/>
            <p:nvPr/>
          </p:nvSpPr>
          <p:spPr>
            <a:xfrm>
              <a:off x="343195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9" name="Google Shape;830;p16"/>
            <p:cNvSpPr/>
            <p:nvPr/>
          </p:nvSpPr>
          <p:spPr>
            <a:xfrm>
              <a:off x="34327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0" name="Google Shape;831;p16"/>
            <p:cNvSpPr/>
            <p:nvPr/>
          </p:nvSpPr>
          <p:spPr>
            <a:xfrm>
              <a:off x="34327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1" name="Google Shape;832;p16"/>
            <p:cNvSpPr/>
            <p:nvPr/>
          </p:nvSpPr>
          <p:spPr>
            <a:xfrm>
              <a:off x="343272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2" name="Google Shape;833;p16"/>
            <p:cNvSpPr/>
            <p:nvPr/>
          </p:nvSpPr>
          <p:spPr>
            <a:xfrm>
              <a:off x="34335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3" name="Google Shape;834;p16"/>
            <p:cNvSpPr/>
            <p:nvPr/>
          </p:nvSpPr>
          <p:spPr>
            <a:xfrm>
              <a:off x="34335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4" name="Google Shape;835;p16"/>
            <p:cNvSpPr/>
            <p:nvPr/>
          </p:nvSpPr>
          <p:spPr>
            <a:xfrm>
              <a:off x="34335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5" name="Google Shape;836;p16"/>
            <p:cNvSpPr/>
            <p:nvPr/>
          </p:nvSpPr>
          <p:spPr>
            <a:xfrm>
              <a:off x="34343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6" name="Google Shape;837;p16"/>
            <p:cNvSpPr/>
            <p:nvPr/>
          </p:nvSpPr>
          <p:spPr>
            <a:xfrm>
              <a:off x="34343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7" name="Google Shape;838;p16"/>
            <p:cNvSpPr/>
            <p:nvPr/>
          </p:nvSpPr>
          <p:spPr>
            <a:xfrm>
              <a:off x="34343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8" name="Google Shape;839;p16"/>
            <p:cNvSpPr/>
            <p:nvPr/>
          </p:nvSpPr>
          <p:spPr>
            <a:xfrm>
              <a:off x="3434325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9" name="Google Shape;840;p16"/>
            <p:cNvSpPr/>
            <p:nvPr/>
          </p:nvSpPr>
          <p:spPr>
            <a:xfrm>
              <a:off x="34351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0" name="Google Shape;841;p16"/>
            <p:cNvSpPr/>
            <p:nvPr/>
          </p:nvSpPr>
          <p:spPr>
            <a:xfrm>
              <a:off x="34351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1" name="Google Shape;842;p16"/>
            <p:cNvSpPr/>
            <p:nvPr/>
          </p:nvSpPr>
          <p:spPr>
            <a:xfrm>
              <a:off x="34351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2" name="Google Shape;843;p16"/>
            <p:cNvSpPr/>
            <p:nvPr/>
          </p:nvSpPr>
          <p:spPr>
            <a:xfrm>
              <a:off x="34359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3" name="Google Shape;844;p16"/>
            <p:cNvSpPr/>
            <p:nvPr/>
          </p:nvSpPr>
          <p:spPr>
            <a:xfrm>
              <a:off x="34359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4" name="Google Shape;845;p16"/>
            <p:cNvSpPr/>
            <p:nvPr/>
          </p:nvSpPr>
          <p:spPr>
            <a:xfrm>
              <a:off x="34359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5" name="Google Shape;846;p16"/>
            <p:cNvSpPr/>
            <p:nvPr/>
          </p:nvSpPr>
          <p:spPr>
            <a:xfrm>
              <a:off x="34367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6" name="Google Shape;847;p16"/>
            <p:cNvSpPr/>
            <p:nvPr/>
          </p:nvSpPr>
          <p:spPr>
            <a:xfrm>
              <a:off x="34367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7" name="Google Shape;848;p16"/>
            <p:cNvSpPr/>
            <p:nvPr/>
          </p:nvSpPr>
          <p:spPr>
            <a:xfrm>
              <a:off x="34533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8" name="Google Shape;849;p16"/>
            <p:cNvSpPr/>
            <p:nvPr/>
          </p:nvSpPr>
          <p:spPr>
            <a:xfrm>
              <a:off x="34533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9" name="Google Shape;850;p16"/>
            <p:cNvSpPr/>
            <p:nvPr/>
          </p:nvSpPr>
          <p:spPr>
            <a:xfrm>
              <a:off x="345332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0" name="Google Shape;851;p16"/>
            <p:cNvSpPr/>
            <p:nvPr/>
          </p:nvSpPr>
          <p:spPr>
            <a:xfrm>
              <a:off x="3454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1" name="Google Shape;852;p16"/>
            <p:cNvSpPr/>
            <p:nvPr/>
          </p:nvSpPr>
          <p:spPr>
            <a:xfrm>
              <a:off x="3454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2" name="Google Shape;853;p16"/>
            <p:cNvSpPr/>
            <p:nvPr/>
          </p:nvSpPr>
          <p:spPr>
            <a:xfrm>
              <a:off x="345410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3" name="Google Shape;854;p16"/>
            <p:cNvSpPr/>
            <p:nvPr/>
          </p:nvSpPr>
          <p:spPr>
            <a:xfrm>
              <a:off x="34549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4" name="Google Shape;855;p16"/>
            <p:cNvSpPr/>
            <p:nvPr/>
          </p:nvSpPr>
          <p:spPr>
            <a:xfrm>
              <a:off x="34549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5" name="Google Shape;856;p16"/>
            <p:cNvSpPr/>
            <p:nvPr/>
          </p:nvSpPr>
          <p:spPr>
            <a:xfrm>
              <a:off x="34549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6" name="Google Shape;857;p16"/>
            <p:cNvSpPr/>
            <p:nvPr/>
          </p:nvSpPr>
          <p:spPr>
            <a:xfrm>
              <a:off x="345490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7" name="Google Shape;858;p16"/>
            <p:cNvSpPr/>
            <p:nvPr/>
          </p:nvSpPr>
          <p:spPr>
            <a:xfrm>
              <a:off x="34557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8" name="Google Shape;859;p16"/>
            <p:cNvSpPr/>
            <p:nvPr/>
          </p:nvSpPr>
          <p:spPr>
            <a:xfrm>
              <a:off x="34557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9" name="Google Shape;860;p16"/>
            <p:cNvSpPr/>
            <p:nvPr/>
          </p:nvSpPr>
          <p:spPr>
            <a:xfrm>
              <a:off x="3455700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0" name="Google Shape;861;p16"/>
            <p:cNvSpPr/>
            <p:nvPr/>
          </p:nvSpPr>
          <p:spPr>
            <a:xfrm>
              <a:off x="3456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1" name="Google Shape;862;p16"/>
            <p:cNvSpPr/>
            <p:nvPr/>
          </p:nvSpPr>
          <p:spPr>
            <a:xfrm>
              <a:off x="3456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2" name="Google Shape;863;p16"/>
            <p:cNvSpPr/>
            <p:nvPr/>
          </p:nvSpPr>
          <p:spPr>
            <a:xfrm>
              <a:off x="345647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3" name="Google Shape;864;p16"/>
            <p:cNvSpPr/>
            <p:nvPr/>
          </p:nvSpPr>
          <p:spPr>
            <a:xfrm>
              <a:off x="345647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4" name="Google Shape;865;p16"/>
            <p:cNvSpPr/>
            <p:nvPr/>
          </p:nvSpPr>
          <p:spPr>
            <a:xfrm>
              <a:off x="34572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5" name="Google Shape;866;p16"/>
            <p:cNvSpPr/>
            <p:nvPr/>
          </p:nvSpPr>
          <p:spPr>
            <a:xfrm>
              <a:off x="34572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867;p16"/>
            <p:cNvSpPr/>
            <p:nvPr/>
          </p:nvSpPr>
          <p:spPr>
            <a:xfrm>
              <a:off x="345727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7" name="Google Shape;868;p16"/>
            <p:cNvSpPr/>
            <p:nvPr/>
          </p:nvSpPr>
          <p:spPr>
            <a:xfrm>
              <a:off x="34580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869;p16"/>
            <p:cNvSpPr/>
            <p:nvPr/>
          </p:nvSpPr>
          <p:spPr>
            <a:xfrm>
              <a:off x="34580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870;p16"/>
            <p:cNvSpPr/>
            <p:nvPr/>
          </p:nvSpPr>
          <p:spPr>
            <a:xfrm>
              <a:off x="345807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0" name="Google Shape;871;p16"/>
            <p:cNvSpPr/>
            <p:nvPr/>
          </p:nvSpPr>
          <p:spPr>
            <a:xfrm>
              <a:off x="34588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872;p16"/>
            <p:cNvSpPr/>
            <p:nvPr/>
          </p:nvSpPr>
          <p:spPr>
            <a:xfrm>
              <a:off x="34588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873;p16"/>
            <p:cNvSpPr/>
            <p:nvPr/>
          </p:nvSpPr>
          <p:spPr>
            <a:xfrm>
              <a:off x="34588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3" name="Google Shape;874;p16"/>
            <p:cNvSpPr/>
            <p:nvPr/>
          </p:nvSpPr>
          <p:spPr>
            <a:xfrm>
              <a:off x="34596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4" name="Google Shape;875;p16"/>
            <p:cNvSpPr/>
            <p:nvPr/>
          </p:nvSpPr>
          <p:spPr>
            <a:xfrm>
              <a:off x="34596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876;p16"/>
            <p:cNvSpPr/>
            <p:nvPr/>
          </p:nvSpPr>
          <p:spPr>
            <a:xfrm>
              <a:off x="34596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877;p16"/>
            <p:cNvSpPr/>
            <p:nvPr/>
          </p:nvSpPr>
          <p:spPr>
            <a:xfrm>
              <a:off x="345965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878;p16"/>
            <p:cNvSpPr/>
            <p:nvPr/>
          </p:nvSpPr>
          <p:spPr>
            <a:xfrm>
              <a:off x="34604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8" name="Google Shape;879;p16"/>
            <p:cNvSpPr/>
            <p:nvPr/>
          </p:nvSpPr>
          <p:spPr>
            <a:xfrm>
              <a:off x="34604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9" name="Google Shape;880;p16"/>
            <p:cNvSpPr/>
            <p:nvPr/>
          </p:nvSpPr>
          <p:spPr>
            <a:xfrm>
              <a:off x="34604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0" name="Google Shape;881;p16"/>
            <p:cNvSpPr/>
            <p:nvPr/>
          </p:nvSpPr>
          <p:spPr>
            <a:xfrm>
              <a:off x="34612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1" name="Google Shape;882;p16"/>
            <p:cNvSpPr/>
            <p:nvPr/>
          </p:nvSpPr>
          <p:spPr>
            <a:xfrm>
              <a:off x="34612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2" name="Google Shape;883;p16"/>
            <p:cNvSpPr/>
            <p:nvPr/>
          </p:nvSpPr>
          <p:spPr>
            <a:xfrm>
              <a:off x="34612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3" name="Google Shape;884;p16"/>
            <p:cNvSpPr/>
            <p:nvPr/>
          </p:nvSpPr>
          <p:spPr>
            <a:xfrm>
              <a:off x="34620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4" name="Google Shape;885;p16"/>
            <p:cNvSpPr/>
            <p:nvPr/>
          </p:nvSpPr>
          <p:spPr>
            <a:xfrm>
              <a:off x="34620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5" name="Google Shape;886;p16"/>
            <p:cNvSpPr/>
            <p:nvPr/>
          </p:nvSpPr>
          <p:spPr>
            <a:xfrm>
              <a:off x="34620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6" name="Google Shape;887;p16"/>
            <p:cNvSpPr/>
            <p:nvPr/>
          </p:nvSpPr>
          <p:spPr>
            <a:xfrm>
              <a:off x="3427200" y="2364625"/>
              <a:ext cx="0" cy="10325"/>
            </a:xfrm>
            <a:custGeom>
              <a:avLst/>
              <a:gdLst/>
              <a:ahLst/>
              <a:cxnLst/>
              <a:rect l="l" t="t" r="r" b="b"/>
              <a:pathLst>
                <a:path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7" name="Google Shape;888;p16"/>
            <p:cNvSpPr/>
            <p:nvPr/>
          </p:nvSpPr>
          <p:spPr>
            <a:xfrm>
              <a:off x="342720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889;p16"/>
            <p:cNvSpPr/>
            <p:nvPr/>
          </p:nvSpPr>
          <p:spPr>
            <a:xfrm>
              <a:off x="342720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9" name="Google Shape;890;p16"/>
            <p:cNvSpPr/>
            <p:nvPr/>
          </p:nvSpPr>
          <p:spPr>
            <a:xfrm>
              <a:off x="34279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891;p16"/>
            <p:cNvSpPr/>
            <p:nvPr/>
          </p:nvSpPr>
          <p:spPr>
            <a:xfrm>
              <a:off x="34279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892;p16"/>
            <p:cNvSpPr/>
            <p:nvPr/>
          </p:nvSpPr>
          <p:spPr>
            <a:xfrm>
              <a:off x="34279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893;p16"/>
            <p:cNvSpPr/>
            <p:nvPr/>
          </p:nvSpPr>
          <p:spPr>
            <a:xfrm>
              <a:off x="34287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894;p16"/>
            <p:cNvSpPr/>
            <p:nvPr/>
          </p:nvSpPr>
          <p:spPr>
            <a:xfrm>
              <a:off x="34287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895;p16"/>
            <p:cNvSpPr/>
            <p:nvPr/>
          </p:nvSpPr>
          <p:spPr>
            <a:xfrm>
              <a:off x="34287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896;p16"/>
            <p:cNvSpPr/>
            <p:nvPr/>
          </p:nvSpPr>
          <p:spPr>
            <a:xfrm>
              <a:off x="34295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897;p16"/>
            <p:cNvSpPr/>
            <p:nvPr/>
          </p:nvSpPr>
          <p:spPr>
            <a:xfrm>
              <a:off x="34295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7" name="Google Shape;898;p16"/>
            <p:cNvSpPr/>
            <p:nvPr/>
          </p:nvSpPr>
          <p:spPr>
            <a:xfrm>
              <a:off x="34295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8" name="Google Shape;899;p16"/>
            <p:cNvSpPr/>
            <p:nvPr/>
          </p:nvSpPr>
          <p:spPr>
            <a:xfrm>
              <a:off x="3429575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900;p16"/>
            <p:cNvSpPr/>
            <p:nvPr/>
          </p:nvSpPr>
          <p:spPr>
            <a:xfrm>
              <a:off x="34303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0" name="Google Shape;901;p16"/>
            <p:cNvSpPr/>
            <p:nvPr/>
          </p:nvSpPr>
          <p:spPr>
            <a:xfrm>
              <a:off x="34303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1" name="Google Shape;902;p16"/>
            <p:cNvSpPr/>
            <p:nvPr/>
          </p:nvSpPr>
          <p:spPr>
            <a:xfrm>
              <a:off x="34303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903;p16"/>
            <p:cNvSpPr/>
            <p:nvPr/>
          </p:nvSpPr>
          <p:spPr>
            <a:xfrm>
              <a:off x="34311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3" name="Google Shape;904;p16"/>
            <p:cNvSpPr/>
            <p:nvPr/>
          </p:nvSpPr>
          <p:spPr>
            <a:xfrm>
              <a:off x="34311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4" name="Google Shape;905;p16"/>
            <p:cNvSpPr/>
            <p:nvPr/>
          </p:nvSpPr>
          <p:spPr>
            <a:xfrm>
              <a:off x="34311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5" name="Google Shape;906;p16"/>
            <p:cNvSpPr/>
            <p:nvPr/>
          </p:nvSpPr>
          <p:spPr>
            <a:xfrm>
              <a:off x="34311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6" name="Google Shape;907;p16"/>
            <p:cNvSpPr/>
            <p:nvPr/>
          </p:nvSpPr>
          <p:spPr>
            <a:xfrm>
              <a:off x="34319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908;p16"/>
            <p:cNvSpPr/>
            <p:nvPr/>
          </p:nvSpPr>
          <p:spPr>
            <a:xfrm>
              <a:off x="34319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909;p16"/>
            <p:cNvSpPr/>
            <p:nvPr/>
          </p:nvSpPr>
          <p:spPr>
            <a:xfrm>
              <a:off x="343195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9" name="Google Shape;910;p16"/>
            <p:cNvSpPr/>
            <p:nvPr/>
          </p:nvSpPr>
          <p:spPr>
            <a:xfrm>
              <a:off x="34327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0" name="Google Shape;911;p16"/>
            <p:cNvSpPr/>
            <p:nvPr/>
          </p:nvSpPr>
          <p:spPr>
            <a:xfrm>
              <a:off x="34327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912;p16"/>
            <p:cNvSpPr/>
            <p:nvPr/>
          </p:nvSpPr>
          <p:spPr>
            <a:xfrm>
              <a:off x="343272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913;p16"/>
            <p:cNvSpPr/>
            <p:nvPr/>
          </p:nvSpPr>
          <p:spPr>
            <a:xfrm>
              <a:off x="34335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914;p16"/>
            <p:cNvSpPr/>
            <p:nvPr/>
          </p:nvSpPr>
          <p:spPr>
            <a:xfrm>
              <a:off x="34335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4" name="Google Shape;915;p16"/>
            <p:cNvSpPr/>
            <p:nvPr/>
          </p:nvSpPr>
          <p:spPr>
            <a:xfrm>
              <a:off x="34335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5" name="Google Shape;916;p16"/>
            <p:cNvSpPr/>
            <p:nvPr/>
          </p:nvSpPr>
          <p:spPr>
            <a:xfrm>
              <a:off x="34343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6" name="Google Shape;917;p16"/>
            <p:cNvSpPr/>
            <p:nvPr/>
          </p:nvSpPr>
          <p:spPr>
            <a:xfrm>
              <a:off x="34343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918;p16"/>
            <p:cNvSpPr/>
            <p:nvPr/>
          </p:nvSpPr>
          <p:spPr>
            <a:xfrm>
              <a:off x="34343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919;p16"/>
            <p:cNvSpPr/>
            <p:nvPr/>
          </p:nvSpPr>
          <p:spPr>
            <a:xfrm>
              <a:off x="3434325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920;p16"/>
            <p:cNvSpPr/>
            <p:nvPr/>
          </p:nvSpPr>
          <p:spPr>
            <a:xfrm>
              <a:off x="34351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921;p16"/>
            <p:cNvSpPr/>
            <p:nvPr/>
          </p:nvSpPr>
          <p:spPr>
            <a:xfrm>
              <a:off x="34351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922;p16"/>
            <p:cNvSpPr/>
            <p:nvPr/>
          </p:nvSpPr>
          <p:spPr>
            <a:xfrm>
              <a:off x="34351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923;p16"/>
            <p:cNvSpPr/>
            <p:nvPr/>
          </p:nvSpPr>
          <p:spPr>
            <a:xfrm>
              <a:off x="34359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924;p16"/>
            <p:cNvSpPr/>
            <p:nvPr/>
          </p:nvSpPr>
          <p:spPr>
            <a:xfrm>
              <a:off x="34359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925;p16"/>
            <p:cNvSpPr/>
            <p:nvPr/>
          </p:nvSpPr>
          <p:spPr>
            <a:xfrm>
              <a:off x="34359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926;p16"/>
            <p:cNvSpPr/>
            <p:nvPr/>
          </p:nvSpPr>
          <p:spPr>
            <a:xfrm>
              <a:off x="34367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927;p16"/>
            <p:cNvSpPr/>
            <p:nvPr/>
          </p:nvSpPr>
          <p:spPr>
            <a:xfrm>
              <a:off x="34367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928;p16"/>
            <p:cNvSpPr/>
            <p:nvPr/>
          </p:nvSpPr>
          <p:spPr>
            <a:xfrm>
              <a:off x="33654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929;p16"/>
            <p:cNvSpPr/>
            <p:nvPr/>
          </p:nvSpPr>
          <p:spPr>
            <a:xfrm>
              <a:off x="33654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930;p16"/>
            <p:cNvSpPr/>
            <p:nvPr/>
          </p:nvSpPr>
          <p:spPr>
            <a:xfrm>
              <a:off x="33654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931;p16"/>
            <p:cNvSpPr/>
            <p:nvPr/>
          </p:nvSpPr>
          <p:spPr>
            <a:xfrm>
              <a:off x="33662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932;p16"/>
            <p:cNvSpPr/>
            <p:nvPr/>
          </p:nvSpPr>
          <p:spPr>
            <a:xfrm>
              <a:off x="33662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933;p16"/>
            <p:cNvSpPr/>
            <p:nvPr/>
          </p:nvSpPr>
          <p:spPr>
            <a:xfrm>
              <a:off x="33662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934;p16"/>
            <p:cNvSpPr/>
            <p:nvPr/>
          </p:nvSpPr>
          <p:spPr>
            <a:xfrm>
              <a:off x="3366225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0" y="0"/>
                  </a:moveTo>
                  <a:lnTo>
                    <a:pt x="0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935;p16"/>
            <p:cNvSpPr/>
            <p:nvPr/>
          </p:nvSpPr>
          <p:spPr>
            <a:xfrm>
              <a:off x="33670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936;p16"/>
            <p:cNvSpPr/>
            <p:nvPr/>
          </p:nvSpPr>
          <p:spPr>
            <a:xfrm>
              <a:off x="33670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6" name="Google Shape;937;p16"/>
            <p:cNvSpPr/>
            <p:nvPr/>
          </p:nvSpPr>
          <p:spPr>
            <a:xfrm>
              <a:off x="33670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7" name="Google Shape;938;p16"/>
            <p:cNvSpPr/>
            <p:nvPr/>
          </p:nvSpPr>
          <p:spPr>
            <a:xfrm>
              <a:off x="33678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939;p16"/>
            <p:cNvSpPr/>
            <p:nvPr/>
          </p:nvSpPr>
          <p:spPr>
            <a:xfrm>
              <a:off x="33678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9" name="Google Shape;940;p16"/>
            <p:cNvSpPr/>
            <p:nvPr/>
          </p:nvSpPr>
          <p:spPr>
            <a:xfrm>
              <a:off x="33678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0" name="Google Shape;941;p16"/>
            <p:cNvSpPr/>
            <p:nvPr/>
          </p:nvSpPr>
          <p:spPr>
            <a:xfrm>
              <a:off x="336780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3" y="34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942;p16"/>
            <p:cNvSpPr/>
            <p:nvPr/>
          </p:nvSpPr>
          <p:spPr>
            <a:xfrm>
              <a:off x="33686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943;p16"/>
            <p:cNvSpPr/>
            <p:nvPr/>
          </p:nvSpPr>
          <p:spPr>
            <a:xfrm>
              <a:off x="33686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3" name="Google Shape;944;p16"/>
            <p:cNvSpPr/>
            <p:nvPr/>
          </p:nvSpPr>
          <p:spPr>
            <a:xfrm>
              <a:off x="336860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4" name="Google Shape;945;p16"/>
            <p:cNvSpPr/>
            <p:nvPr/>
          </p:nvSpPr>
          <p:spPr>
            <a:xfrm>
              <a:off x="33694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946;p16"/>
            <p:cNvSpPr/>
            <p:nvPr/>
          </p:nvSpPr>
          <p:spPr>
            <a:xfrm>
              <a:off x="33694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947;p16"/>
            <p:cNvSpPr/>
            <p:nvPr/>
          </p:nvSpPr>
          <p:spPr>
            <a:xfrm>
              <a:off x="3369400" y="2391550"/>
              <a:ext cx="800" cy="8725"/>
            </a:xfrm>
            <a:custGeom>
              <a:avLst/>
              <a:gdLst/>
              <a:ahLst/>
              <a:cxnLst/>
              <a:rect l="l" t="t" r="r" b="b"/>
              <a:pathLst>
                <a:path w="32" h="349" extrusionOk="0">
                  <a:moveTo>
                    <a:pt x="0" y="0"/>
                  </a:moveTo>
                  <a:lnTo>
                    <a:pt x="0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7" name="Google Shape;948;p16"/>
            <p:cNvSpPr/>
            <p:nvPr/>
          </p:nvSpPr>
          <p:spPr>
            <a:xfrm>
              <a:off x="33701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8" name="Google Shape;949;p16"/>
            <p:cNvSpPr/>
            <p:nvPr/>
          </p:nvSpPr>
          <p:spPr>
            <a:xfrm>
              <a:off x="33701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950;p16"/>
            <p:cNvSpPr/>
            <p:nvPr/>
          </p:nvSpPr>
          <p:spPr>
            <a:xfrm>
              <a:off x="33701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951;p16"/>
            <p:cNvSpPr/>
            <p:nvPr/>
          </p:nvSpPr>
          <p:spPr>
            <a:xfrm>
              <a:off x="3370175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3" y="34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952;p16"/>
            <p:cNvSpPr/>
            <p:nvPr/>
          </p:nvSpPr>
          <p:spPr>
            <a:xfrm>
              <a:off x="33709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2" name="Google Shape;953;p16"/>
            <p:cNvSpPr/>
            <p:nvPr/>
          </p:nvSpPr>
          <p:spPr>
            <a:xfrm>
              <a:off x="33709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3" name="Google Shape;954;p16"/>
            <p:cNvSpPr/>
            <p:nvPr/>
          </p:nvSpPr>
          <p:spPr>
            <a:xfrm>
              <a:off x="33709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4" name="Google Shape;955;p16"/>
            <p:cNvSpPr/>
            <p:nvPr/>
          </p:nvSpPr>
          <p:spPr>
            <a:xfrm>
              <a:off x="33717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5" name="Google Shape;956;p16"/>
            <p:cNvSpPr/>
            <p:nvPr/>
          </p:nvSpPr>
          <p:spPr>
            <a:xfrm>
              <a:off x="33717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957;p16"/>
            <p:cNvSpPr/>
            <p:nvPr/>
          </p:nvSpPr>
          <p:spPr>
            <a:xfrm>
              <a:off x="33717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958;p16"/>
            <p:cNvSpPr/>
            <p:nvPr/>
          </p:nvSpPr>
          <p:spPr>
            <a:xfrm>
              <a:off x="3371775" y="2391550"/>
              <a:ext cx="800" cy="8725"/>
            </a:xfrm>
            <a:custGeom>
              <a:avLst/>
              <a:gdLst/>
              <a:ahLst/>
              <a:cxnLst/>
              <a:rect l="l" t="t" r="r" b="b"/>
              <a:pathLst>
                <a:path w="32" h="349" extrusionOk="0">
                  <a:moveTo>
                    <a:pt x="0" y="0"/>
                  </a:moveTo>
                  <a:lnTo>
                    <a:pt x="0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959;p16"/>
            <p:cNvSpPr/>
            <p:nvPr/>
          </p:nvSpPr>
          <p:spPr>
            <a:xfrm>
              <a:off x="33725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960;p16"/>
            <p:cNvSpPr/>
            <p:nvPr/>
          </p:nvSpPr>
          <p:spPr>
            <a:xfrm>
              <a:off x="33725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0" name="Google Shape;961;p16"/>
            <p:cNvSpPr/>
            <p:nvPr/>
          </p:nvSpPr>
          <p:spPr>
            <a:xfrm>
              <a:off x="337255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3" y="349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962;p16"/>
            <p:cNvSpPr/>
            <p:nvPr/>
          </p:nvSpPr>
          <p:spPr>
            <a:xfrm>
              <a:off x="33733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2" name="Google Shape;963;p16"/>
            <p:cNvSpPr/>
            <p:nvPr/>
          </p:nvSpPr>
          <p:spPr>
            <a:xfrm>
              <a:off x="33733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3" name="Google Shape;964;p16"/>
            <p:cNvSpPr/>
            <p:nvPr/>
          </p:nvSpPr>
          <p:spPr>
            <a:xfrm>
              <a:off x="337335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965;p16"/>
            <p:cNvSpPr/>
            <p:nvPr/>
          </p:nvSpPr>
          <p:spPr>
            <a:xfrm>
              <a:off x="337335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extrusionOk="0">
                  <a:moveTo>
                    <a:pt x="1" y="0"/>
                  </a:moveTo>
                  <a:lnTo>
                    <a:pt x="1" y="349"/>
                  </a:lnTo>
                  <a:lnTo>
                    <a:pt x="32" y="349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5" name="Google Shape;966;p16"/>
            <p:cNvSpPr/>
            <p:nvPr/>
          </p:nvSpPr>
          <p:spPr>
            <a:xfrm>
              <a:off x="33741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6" name="Google Shape;967;p16"/>
            <p:cNvSpPr/>
            <p:nvPr/>
          </p:nvSpPr>
          <p:spPr>
            <a:xfrm>
              <a:off x="330210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968;p16"/>
            <p:cNvSpPr/>
            <p:nvPr/>
          </p:nvSpPr>
          <p:spPr>
            <a:xfrm>
              <a:off x="33028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969;p16"/>
            <p:cNvSpPr/>
            <p:nvPr/>
          </p:nvSpPr>
          <p:spPr>
            <a:xfrm>
              <a:off x="33028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970;p16"/>
            <p:cNvSpPr/>
            <p:nvPr/>
          </p:nvSpPr>
          <p:spPr>
            <a:xfrm>
              <a:off x="33036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971;p16"/>
            <p:cNvSpPr/>
            <p:nvPr/>
          </p:nvSpPr>
          <p:spPr>
            <a:xfrm>
              <a:off x="33036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972;p16"/>
            <p:cNvSpPr/>
            <p:nvPr/>
          </p:nvSpPr>
          <p:spPr>
            <a:xfrm>
              <a:off x="33036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973;p16"/>
            <p:cNvSpPr/>
            <p:nvPr/>
          </p:nvSpPr>
          <p:spPr>
            <a:xfrm>
              <a:off x="33036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974;p16"/>
            <p:cNvSpPr/>
            <p:nvPr/>
          </p:nvSpPr>
          <p:spPr>
            <a:xfrm>
              <a:off x="33044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975;p16"/>
            <p:cNvSpPr/>
            <p:nvPr/>
          </p:nvSpPr>
          <p:spPr>
            <a:xfrm>
              <a:off x="33044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976;p16"/>
            <p:cNvSpPr/>
            <p:nvPr/>
          </p:nvSpPr>
          <p:spPr>
            <a:xfrm>
              <a:off x="33044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977;p16"/>
            <p:cNvSpPr/>
            <p:nvPr/>
          </p:nvSpPr>
          <p:spPr>
            <a:xfrm>
              <a:off x="33052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978;p16"/>
            <p:cNvSpPr/>
            <p:nvPr/>
          </p:nvSpPr>
          <p:spPr>
            <a:xfrm>
              <a:off x="33052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979;p16"/>
            <p:cNvSpPr/>
            <p:nvPr/>
          </p:nvSpPr>
          <p:spPr>
            <a:xfrm>
              <a:off x="33052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980;p16"/>
            <p:cNvSpPr/>
            <p:nvPr/>
          </p:nvSpPr>
          <p:spPr>
            <a:xfrm>
              <a:off x="33052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981;p16"/>
            <p:cNvSpPr/>
            <p:nvPr/>
          </p:nvSpPr>
          <p:spPr>
            <a:xfrm>
              <a:off x="33060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982;p16"/>
            <p:cNvSpPr/>
            <p:nvPr/>
          </p:nvSpPr>
          <p:spPr>
            <a:xfrm>
              <a:off x="33060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983;p16"/>
            <p:cNvSpPr/>
            <p:nvPr/>
          </p:nvSpPr>
          <p:spPr>
            <a:xfrm>
              <a:off x="33060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984;p16"/>
            <p:cNvSpPr/>
            <p:nvPr/>
          </p:nvSpPr>
          <p:spPr>
            <a:xfrm>
              <a:off x="33068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985;p16"/>
            <p:cNvSpPr/>
            <p:nvPr/>
          </p:nvSpPr>
          <p:spPr>
            <a:xfrm>
              <a:off x="33068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986;p16"/>
            <p:cNvSpPr/>
            <p:nvPr/>
          </p:nvSpPr>
          <p:spPr>
            <a:xfrm>
              <a:off x="330685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987;p16"/>
            <p:cNvSpPr/>
            <p:nvPr/>
          </p:nvSpPr>
          <p:spPr>
            <a:xfrm>
              <a:off x="33076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988;p16"/>
            <p:cNvSpPr/>
            <p:nvPr/>
          </p:nvSpPr>
          <p:spPr>
            <a:xfrm>
              <a:off x="33076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989;p16"/>
            <p:cNvSpPr/>
            <p:nvPr/>
          </p:nvSpPr>
          <p:spPr>
            <a:xfrm>
              <a:off x="33076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990;p16"/>
            <p:cNvSpPr/>
            <p:nvPr/>
          </p:nvSpPr>
          <p:spPr>
            <a:xfrm>
              <a:off x="33084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991;p16"/>
            <p:cNvSpPr/>
            <p:nvPr/>
          </p:nvSpPr>
          <p:spPr>
            <a:xfrm>
              <a:off x="33084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992;p16"/>
            <p:cNvSpPr/>
            <p:nvPr/>
          </p:nvSpPr>
          <p:spPr>
            <a:xfrm>
              <a:off x="33084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993;p16"/>
            <p:cNvSpPr/>
            <p:nvPr/>
          </p:nvSpPr>
          <p:spPr>
            <a:xfrm>
              <a:off x="330842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994;p16"/>
            <p:cNvSpPr/>
            <p:nvPr/>
          </p:nvSpPr>
          <p:spPr>
            <a:xfrm>
              <a:off x="33092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995;p16"/>
            <p:cNvSpPr/>
            <p:nvPr/>
          </p:nvSpPr>
          <p:spPr>
            <a:xfrm>
              <a:off x="33092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996;p16"/>
            <p:cNvSpPr/>
            <p:nvPr/>
          </p:nvSpPr>
          <p:spPr>
            <a:xfrm>
              <a:off x="33092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997;p16"/>
            <p:cNvSpPr/>
            <p:nvPr/>
          </p:nvSpPr>
          <p:spPr>
            <a:xfrm>
              <a:off x="3309225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998;p16"/>
            <p:cNvSpPr/>
            <p:nvPr/>
          </p:nvSpPr>
          <p:spPr>
            <a:xfrm>
              <a:off x="33100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999;p16"/>
            <p:cNvSpPr/>
            <p:nvPr/>
          </p:nvSpPr>
          <p:spPr>
            <a:xfrm>
              <a:off x="33100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1000;p16"/>
            <p:cNvSpPr/>
            <p:nvPr/>
          </p:nvSpPr>
          <p:spPr>
            <a:xfrm>
              <a:off x="331000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1001;p16"/>
            <p:cNvSpPr/>
            <p:nvPr/>
          </p:nvSpPr>
          <p:spPr>
            <a:xfrm>
              <a:off x="33108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1002;p16"/>
            <p:cNvSpPr/>
            <p:nvPr/>
          </p:nvSpPr>
          <p:spPr>
            <a:xfrm>
              <a:off x="33108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1003;p16"/>
            <p:cNvSpPr/>
            <p:nvPr/>
          </p:nvSpPr>
          <p:spPr>
            <a:xfrm>
              <a:off x="331080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1004;p16"/>
            <p:cNvSpPr/>
            <p:nvPr/>
          </p:nvSpPr>
          <p:spPr>
            <a:xfrm>
              <a:off x="33116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1005;p16"/>
            <p:cNvSpPr/>
            <p:nvPr/>
          </p:nvSpPr>
          <p:spPr>
            <a:xfrm>
              <a:off x="33116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1006;p16"/>
            <p:cNvSpPr/>
            <p:nvPr/>
          </p:nvSpPr>
          <p:spPr>
            <a:xfrm>
              <a:off x="33116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1007;p16"/>
            <p:cNvSpPr/>
            <p:nvPr/>
          </p:nvSpPr>
          <p:spPr>
            <a:xfrm>
              <a:off x="33123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1008;p16"/>
            <p:cNvSpPr/>
            <p:nvPr/>
          </p:nvSpPr>
          <p:spPr>
            <a:xfrm>
              <a:off x="327675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1009;p16"/>
            <p:cNvSpPr/>
            <p:nvPr/>
          </p:nvSpPr>
          <p:spPr>
            <a:xfrm>
              <a:off x="32775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1010;p16"/>
            <p:cNvSpPr/>
            <p:nvPr/>
          </p:nvSpPr>
          <p:spPr>
            <a:xfrm>
              <a:off x="32775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1011;p16"/>
            <p:cNvSpPr/>
            <p:nvPr/>
          </p:nvSpPr>
          <p:spPr>
            <a:xfrm>
              <a:off x="327755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1012;p16"/>
            <p:cNvSpPr/>
            <p:nvPr/>
          </p:nvSpPr>
          <p:spPr>
            <a:xfrm>
              <a:off x="32783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1013;p16"/>
            <p:cNvSpPr/>
            <p:nvPr/>
          </p:nvSpPr>
          <p:spPr>
            <a:xfrm>
              <a:off x="32783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1014;p16"/>
            <p:cNvSpPr/>
            <p:nvPr/>
          </p:nvSpPr>
          <p:spPr>
            <a:xfrm>
              <a:off x="32783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1015;p16"/>
            <p:cNvSpPr/>
            <p:nvPr/>
          </p:nvSpPr>
          <p:spPr>
            <a:xfrm>
              <a:off x="3278350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1016;p16"/>
            <p:cNvSpPr/>
            <p:nvPr/>
          </p:nvSpPr>
          <p:spPr>
            <a:xfrm>
              <a:off x="32791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1017;p16"/>
            <p:cNvSpPr/>
            <p:nvPr/>
          </p:nvSpPr>
          <p:spPr>
            <a:xfrm>
              <a:off x="32791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1018;p16"/>
            <p:cNvSpPr/>
            <p:nvPr/>
          </p:nvSpPr>
          <p:spPr>
            <a:xfrm>
              <a:off x="327912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1019;p16"/>
            <p:cNvSpPr/>
            <p:nvPr/>
          </p:nvSpPr>
          <p:spPr>
            <a:xfrm>
              <a:off x="32799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1020;p16"/>
            <p:cNvSpPr/>
            <p:nvPr/>
          </p:nvSpPr>
          <p:spPr>
            <a:xfrm>
              <a:off x="32799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1021;p16"/>
            <p:cNvSpPr/>
            <p:nvPr/>
          </p:nvSpPr>
          <p:spPr>
            <a:xfrm>
              <a:off x="327992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1022;p16"/>
            <p:cNvSpPr/>
            <p:nvPr/>
          </p:nvSpPr>
          <p:spPr>
            <a:xfrm>
              <a:off x="327992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1023;p16"/>
            <p:cNvSpPr/>
            <p:nvPr/>
          </p:nvSpPr>
          <p:spPr>
            <a:xfrm>
              <a:off x="32807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1024;p16"/>
            <p:cNvSpPr/>
            <p:nvPr/>
          </p:nvSpPr>
          <p:spPr>
            <a:xfrm>
              <a:off x="32807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1025;p16"/>
            <p:cNvSpPr/>
            <p:nvPr/>
          </p:nvSpPr>
          <p:spPr>
            <a:xfrm>
              <a:off x="328072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1026;p16"/>
            <p:cNvSpPr/>
            <p:nvPr/>
          </p:nvSpPr>
          <p:spPr>
            <a:xfrm>
              <a:off x="32815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1027;p16"/>
            <p:cNvSpPr/>
            <p:nvPr/>
          </p:nvSpPr>
          <p:spPr>
            <a:xfrm>
              <a:off x="32815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1028;p16"/>
            <p:cNvSpPr/>
            <p:nvPr/>
          </p:nvSpPr>
          <p:spPr>
            <a:xfrm>
              <a:off x="328150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extrusionOk="0">
                  <a:moveTo>
                    <a:pt x="1" y="0"/>
                  </a:moveTo>
                  <a:lnTo>
                    <a:pt x="1" y="380"/>
                  </a:lnTo>
                  <a:lnTo>
                    <a:pt x="33" y="38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1029;p16"/>
            <p:cNvSpPr/>
            <p:nvPr/>
          </p:nvSpPr>
          <p:spPr>
            <a:xfrm>
              <a:off x="32823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1030;p16"/>
            <p:cNvSpPr/>
            <p:nvPr/>
          </p:nvSpPr>
          <p:spPr>
            <a:xfrm>
              <a:off x="32823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1031;p16"/>
            <p:cNvSpPr/>
            <p:nvPr/>
          </p:nvSpPr>
          <p:spPr>
            <a:xfrm>
              <a:off x="32823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1032;p16"/>
            <p:cNvSpPr/>
            <p:nvPr/>
          </p:nvSpPr>
          <p:spPr>
            <a:xfrm>
              <a:off x="3283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1033;p16"/>
            <p:cNvSpPr/>
            <p:nvPr/>
          </p:nvSpPr>
          <p:spPr>
            <a:xfrm>
              <a:off x="3283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1034;p16"/>
            <p:cNvSpPr/>
            <p:nvPr/>
          </p:nvSpPr>
          <p:spPr>
            <a:xfrm>
              <a:off x="3283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1035;p16"/>
            <p:cNvSpPr/>
            <p:nvPr/>
          </p:nvSpPr>
          <p:spPr>
            <a:xfrm>
              <a:off x="3283100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1036;p16"/>
            <p:cNvSpPr/>
            <p:nvPr/>
          </p:nvSpPr>
          <p:spPr>
            <a:xfrm>
              <a:off x="32838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1037;p16"/>
            <p:cNvSpPr/>
            <p:nvPr/>
          </p:nvSpPr>
          <p:spPr>
            <a:xfrm>
              <a:off x="32838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1038;p16"/>
            <p:cNvSpPr/>
            <p:nvPr/>
          </p:nvSpPr>
          <p:spPr>
            <a:xfrm>
              <a:off x="32838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1039;p16"/>
            <p:cNvSpPr/>
            <p:nvPr/>
          </p:nvSpPr>
          <p:spPr>
            <a:xfrm>
              <a:off x="32846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1040;p16"/>
            <p:cNvSpPr/>
            <p:nvPr/>
          </p:nvSpPr>
          <p:spPr>
            <a:xfrm>
              <a:off x="32846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1041;p16"/>
            <p:cNvSpPr/>
            <p:nvPr/>
          </p:nvSpPr>
          <p:spPr>
            <a:xfrm>
              <a:off x="32846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1042;p16"/>
            <p:cNvSpPr/>
            <p:nvPr/>
          </p:nvSpPr>
          <p:spPr>
            <a:xfrm>
              <a:off x="3285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1043;p16"/>
            <p:cNvSpPr/>
            <p:nvPr/>
          </p:nvSpPr>
          <p:spPr>
            <a:xfrm>
              <a:off x="3285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1044;p16"/>
            <p:cNvSpPr/>
            <p:nvPr/>
          </p:nvSpPr>
          <p:spPr>
            <a:xfrm>
              <a:off x="3285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1045;p16"/>
            <p:cNvSpPr/>
            <p:nvPr/>
          </p:nvSpPr>
          <p:spPr>
            <a:xfrm>
              <a:off x="328547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extrusionOk="0">
                  <a:moveTo>
                    <a:pt x="0" y="0"/>
                  </a:moveTo>
                  <a:lnTo>
                    <a:pt x="0" y="380"/>
                  </a:lnTo>
                  <a:lnTo>
                    <a:pt x="32" y="38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1046;p16"/>
            <p:cNvSpPr/>
            <p:nvPr/>
          </p:nvSpPr>
          <p:spPr>
            <a:xfrm>
              <a:off x="32862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1047;p16"/>
            <p:cNvSpPr/>
            <p:nvPr/>
          </p:nvSpPr>
          <p:spPr>
            <a:xfrm>
              <a:off x="330210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1048;p16"/>
            <p:cNvSpPr/>
            <p:nvPr/>
          </p:nvSpPr>
          <p:spPr>
            <a:xfrm>
              <a:off x="33028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1049;p16"/>
            <p:cNvSpPr/>
            <p:nvPr/>
          </p:nvSpPr>
          <p:spPr>
            <a:xfrm>
              <a:off x="33028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1050;p16"/>
            <p:cNvSpPr/>
            <p:nvPr/>
          </p:nvSpPr>
          <p:spPr>
            <a:xfrm>
              <a:off x="33036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1051;p16"/>
            <p:cNvSpPr/>
            <p:nvPr/>
          </p:nvSpPr>
          <p:spPr>
            <a:xfrm>
              <a:off x="33036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1052;p16"/>
            <p:cNvSpPr/>
            <p:nvPr/>
          </p:nvSpPr>
          <p:spPr>
            <a:xfrm>
              <a:off x="33036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1053;p16"/>
            <p:cNvSpPr/>
            <p:nvPr/>
          </p:nvSpPr>
          <p:spPr>
            <a:xfrm>
              <a:off x="33036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1054;p16"/>
            <p:cNvSpPr/>
            <p:nvPr/>
          </p:nvSpPr>
          <p:spPr>
            <a:xfrm>
              <a:off x="33044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1055;p16"/>
            <p:cNvSpPr/>
            <p:nvPr/>
          </p:nvSpPr>
          <p:spPr>
            <a:xfrm>
              <a:off x="33044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1056;p16"/>
            <p:cNvSpPr/>
            <p:nvPr/>
          </p:nvSpPr>
          <p:spPr>
            <a:xfrm>
              <a:off x="33044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1057;p16"/>
            <p:cNvSpPr/>
            <p:nvPr/>
          </p:nvSpPr>
          <p:spPr>
            <a:xfrm>
              <a:off x="33052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1058;p16"/>
            <p:cNvSpPr/>
            <p:nvPr/>
          </p:nvSpPr>
          <p:spPr>
            <a:xfrm>
              <a:off x="33052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1059;p16"/>
            <p:cNvSpPr/>
            <p:nvPr/>
          </p:nvSpPr>
          <p:spPr>
            <a:xfrm>
              <a:off x="33052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1060;p16"/>
            <p:cNvSpPr/>
            <p:nvPr/>
          </p:nvSpPr>
          <p:spPr>
            <a:xfrm>
              <a:off x="33052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1061;p16"/>
            <p:cNvSpPr/>
            <p:nvPr/>
          </p:nvSpPr>
          <p:spPr>
            <a:xfrm>
              <a:off x="33060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1062;p16"/>
            <p:cNvSpPr/>
            <p:nvPr/>
          </p:nvSpPr>
          <p:spPr>
            <a:xfrm>
              <a:off x="33060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1063;p16"/>
            <p:cNvSpPr/>
            <p:nvPr/>
          </p:nvSpPr>
          <p:spPr>
            <a:xfrm>
              <a:off x="33060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1064;p16"/>
            <p:cNvSpPr/>
            <p:nvPr/>
          </p:nvSpPr>
          <p:spPr>
            <a:xfrm>
              <a:off x="33068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1065;p16"/>
            <p:cNvSpPr/>
            <p:nvPr/>
          </p:nvSpPr>
          <p:spPr>
            <a:xfrm>
              <a:off x="33068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1066;p16"/>
            <p:cNvSpPr/>
            <p:nvPr/>
          </p:nvSpPr>
          <p:spPr>
            <a:xfrm>
              <a:off x="330685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1067;p16"/>
            <p:cNvSpPr/>
            <p:nvPr/>
          </p:nvSpPr>
          <p:spPr>
            <a:xfrm>
              <a:off x="33076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1068;p16"/>
            <p:cNvSpPr/>
            <p:nvPr/>
          </p:nvSpPr>
          <p:spPr>
            <a:xfrm>
              <a:off x="33076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1069;p16"/>
            <p:cNvSpPr/>
            <p:nvPr/>
          </p:nvSpPr>
          <p:spPr>
            <a:xfrm>
              <a:off x="33076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1070;p16"/>
            <p:cNvSpPr/>
            <p:nvPr/>
          </p:nvSpPr>
          <p:spPr>
            <a:xfrm>
              <a:off x="33084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1071;p16"/>
            <p:cNvSpPr/>
            <p:nvPr/>
          </p:nvSpPr>
          <p:spPr>
            <a:xfrm>
              <a:off x="33084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1072;p16"/>
            <p:cNvSpPr/>
            <p:nvPr/>
          </p:nvSpPr>
          <p:spPr>
            <a:xfrm>
              <a:off x="33084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1073;p16"/>
            <p:cNvSpPr/>
            <p:nvPr/>
          </p:nvSpPr>
          <p:spPr>
            <a:xfrm>
              <a:off x="330842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1074;p16"/>
            <p:cNvSpPr/>
            <p:nvPr/>
          </p:nvSpPr>
          <p:spPr>
            <a:xfrm>
              <a:off x="33092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1075;p16"/>
            <p:cNvSpPr/>
            <p:nvPr/>
          </p:nvSpPr>
          <p:spPr>
            <a:xfrm>
              <a:off x="33092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1076;p16"/>
            <p:cNvSpPr/>
            <p:nvPr/>
          </p:nvSpPr>
          <p:spPr>
            <a:xfrm>
              <a:off x="33092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1077;p16"/>
            <p:cNvSpPr/>
            <p:nvPr/>
          </p:nvSpPr>
          <p:spPr>
            <a:xfrm>
              <a:off x="3309225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extrusionOk="0">
                  <a:moveTo>
                    <a:pt x="0" y="1"/>
                  </a:moveTo>
                  <a:lnTo>
                    <a:pt x="0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1078;p16"/>
            <p:cNvSpPr/>
            <p:nvPr/>
          </p:nvSpPr>
          <p:spPr>
            <a:xfrm>
              <a:off x="33100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1079;p16"/>
            <p:cNvSpPr/>
            <p:nvPr/>
          </p:nvSpPr>
          <p:spPr>
            <a:xfrm>
              <a:off x="33100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1080;p16"/>
            <p:cNvSpPr/>
            <p:nvPr/>
          </p:nvSpPr>
          <p:spPr>
            <a:xfrm>
              <a:off x="331000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3" y="412"/>
                  </a:lnTo>
                  <a:lnTo>
                    <a:pt x="33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1081;p16"/>
            <p:cNvSpPr/>
            <p:nvPr/>
          </p:nvSpPr>
          <p:spPr>
            <a:xfrm>
              <a:off x="33108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1082;p16"/>
            <p:cNvSpPr/>
            <p:nvPr/>
          </p:nvSpPr>
          <p:spPr>
            <a:xfrm>
              <a:off x="33108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1083;p16"/>
            <p:cNvSpPr/>
            <p:nvPr/>
          </p:nvSpPr>
          <p:spPr>
            <a:xfrm>
              <a:off x="331080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extrusionOk="0">
                  <a:moveTo>
                    <a:pt x="1" y="1"/>
                  </a:moveTo>
                  <a:lnTo>
                    <a:pt x="1" y="412"/>
                  </a:lnTo>
                  <a:lnTo>
                    <a:pt x="32" y="412"/>
                  </a:lnTo>
                  <a:lnTo>
                    <a:pt x="32" y="1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1084;p16"/>
            <p:cNvSpPr/>
            <p:nvPr/>
          </p:nvSpPr>
          <p:spPr>
            <a:xfrm>
              <a:off x="33116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1085;p16"/>
            <p:cNvSpPr/>
            <p:nvPr/>
          </p:nvSpPr>
          <p:spPr>
            <a:xfrm>
              <a:off x="33116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1086;p16"/>
            <p:cNvSpPr/>
            <p:nvPr/>
          </p:nvSpPr>
          <p:spPr>
            <a:xfrm>
              <a:off x="33116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1087;p16"/>
            <p:cNvSpPr/>
            <p:nvPr/>
          </p:nvSpPr>
          <p:spPr>
            <a:xfrm>
              <a:off x="33123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8" name="Google Shape;1089;p16"/>
            <p:cNvSpPr/>
            <p:nvPr/>
          </p:nvSpPr>
          <p:spPr>
            <a:xfrm>
              <a:off x="33654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9" name="Google Shape;1090;p16"/>
            <p:cNvSpPr/>
            <p:nvPr/>
          </p:nvSpPr>
          <p:spPr>
            <a:xfrm>
              <a:off x="33654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1091;p16"/>
            <p:cNvSpPr/>
            <p:nvPr/>
          </p:nvSpPr>
          <p:spPr>
            <a:xfrm>
              <a:off x="33654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1" name="Google Shape;1092;p16"/>
            <p:cNvSpPr/>
            <p:nvPr/>
          </p:nvSpPr>
          <p:spPr>
            <a:xfrm>
              <a:off x="33654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1093;p16"/>
            <p:cNvSpPr/>
            <p:nvPr/>
          </p:nvSpPr>
          <p:spPr>
            <a:xfrm>
              <a:off x="33662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1094;p16"/>
            <p:cNvSpPr/>
            <p:nvPr/>
          </p:nvSpPr>
          <p:spPr>
            <a:xfrm>
              <a:off x="33662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1095;p16"/>
            <p:cNvSpPr/>
            <p:nvPr/>
          </p:nvSpPr>
          <p:spPr>
            <a:xfrm>
              <a:off x="33662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1096;p16"/>
            <p:cNvSpPr/>
            <p:nvPr/>
          </p:nvSpPr>
          <p:spPr>
            <a:xfrm>
              <a:off x="3366225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1097;p16"/>
            <p:cNvSpPr/>
            <p:nvPr/>
          </p:nvSpPr>
          <p:spPr>
            <a:xfrm>
              <a:off x="33670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1098;p16"/>
            <p:cNvSpPr/>
            <p:nvPr/>
          </p:nvSpPr>
          <p:spPr>
            <a:xfrm>
              <a:off x="33670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1099;p16"/>
            <p:cNvSpPr/>
            <p:nvPr/>
          </p:nvSpPr>
          <p:spPr>
            <a:xfrm>
              <a:off x="336702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1100;p16"/>
            <p:cNvSpPr/>
            <p:nvPr/>
          </p:nvSpPr>
          <p:spPr>
            <a:xfrm>
              <a:off x="33678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1101;p16"/>
            <p:cNvSpPr/>
            <p:nvPr/>
          </p:nvSpPr>
          <p:spPr>
            <a:xfrm>
              <a:off x="33678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1102;p16"/>
            <p:cNvSpPr/>
            <p:nvPr/>
          </p:nvSpPr>
          <p:spPr>
            <a:xfrm>
              <a:off x="33678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1103;p16"/>
            <p:cNvSpPr/>
            <p:nvPr/>
          </p:nvSpPr>
          <p:spPr>
            <a:xfrm>
              <a:off x="336780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3" y="0"/>
                  </a:lnTo>
                  <a:lnTo>
                    <a:pt x="33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1104;p16"/>
            <p:cNvSpPr/>
            <p:nvPr/>
          </p:nvSpPr>
          <p:spPr>
            <a:xfrm>
              <a:off x="33686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1105;p16"/>
            <p:cNvSpPr/>
            <p:nvPr/>
          </p:nvSpPr>
          <p:spPr>
            <a:xfrm>
              <a:off x="33686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1106;p16"/>
            <p:cNvSpPr/>
            <p:nvPr/>
          </p:nvSpPr>
          <p:spPr>
            <a:xfrm>
              <a:off x="336860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1107;p16"/>
            <p:cNvSpPr/>
            <p:nvPr/>
          </p:nvSpPr>
          <p:spPr>
            <a:xfrm>
              <a:off x="33694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1108;p16"/>
            <p:cNvSpPr/>
            <p:nvPr/>
          </p:nvSpPr>
          <p:spPr>
            <a:xfrm>
              <a:off x="336940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1109;p16"/>
            <p:cNvSpPr/>
            <p:nvPr/>
          </p:nvSpPr>
          <p:spPr>
            <a:xfrm>
              <a:off x="3369400" y="2215000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1110;p16"/>
            <p:cNvSpPr/>
            <p:nvPr/>
          </p:nvSpPr>
          <p:spPr>
            <a:xfrm>
              <a:off x="33701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1111;p16"/>
            <p:cNvSpPr/>
            <p:nvPr/>
          </p:nvSpPr>
          <p:spPr>
            <a:xfrm>
              <a:off x="33701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1112;p16"/>
            <p:cNvSpPr/>
            <p:nvPr/>
          </p:nvSpPr>
          <p:spPr>
            <a:xfrm>
              <a:off x="33701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1113;p16"/>
            <p:cNvSpPr/>
            <p:nvPr/>
          </p:nvSpPr>
          <p:spPr>
            <a:xfrm>
              <a:off x="3370175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3" y="0"/>
                  </a:lnTo>
                  <a:lnTo>
                    <a:pt x="33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1114;p16"/>
            <p:cNvSpPr/>
            <p:nvPr/>
          </p:nvSpPr>
          <p:spPr>
            <a:xfrm>
              <a:off x="33709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1115;p16"/>
            <p:cNvSpPr/>
            <p:nvPr/>
          </p:nvSpPr>
          <p:spPr>
            <a:xfrm>
              <a:off x="33709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1116;p16"/>
            <p:cNvSpPr/>
            <p:nvPr/>
          </p:nvSpPr>
          <p:spPr>
            <a:xfrm>
              <a:off x="33709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1117;p16"/>
            <p:cNvSpPr/>
            <p:nvPr/>
          </p:nvSpPr>
          <p:spPr>
            <a:xfrm>
              <a:off x="33717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1118;p16"/>
            <p:cNvSpPr/>
            <p:nvPr/>
          </p:nvSpPr>
          <p:spPr>
            <a:xfrm>
              <a:off x="33717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1119;p16"/>
            <p:cNvSpPr/>
            <p:nvPr/>
          </p:nvSpPr>
          <p:spPr>
            <a:xfrm>
              <a:off x="3371775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1120;p16"/>
            <p:cNvSpPr/>
            <p:nvPr/>
          </p:nvSpPr>
          <p:spPr>
            <a:xfrm>
              <a:off x="3371775" y="2215000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1121;p16"/>
            <p:cNvSpPr/>
            <p:nvPr/>
          </p:nvSpPr>
          <p:spPr>
            <a:xfrm>
              <a:off x="33725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1122;p16"/>
            <p:cNvSpPr/>
            <p:nvPr/>
          </p:nvSpPr>
          <p:spPr>
            <a:xfrm>
              <a:off x="33725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1123;p16"/>
            <p:cNvSpPr/>
            <p:nvPr/>
          </p:nvSpPr>
          <p:spPr>
            <a:xfrm>
              <a:off x="337255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3" y="0"/>
                  </a:lnTo>
                  <a:lnTo>
                    <a:pt x="33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1124;p16"/>
            <p:cNvSpPr/>
            <p:nvPr/>
          </p:nvSpPr>
          <p:spPr>
            <a:xfrm>
              <a:off x="33733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1125;p16"/>
            <p:cNvSpPr/>
            <p:nvPr/>
          </p:nvSpPr>
          <p:spPr>
            <a:xfrm>
              <a:off x="33733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1126;p16"/>
            <p:cNvSpPr/>
            <p:nvPr/>
          </p:nvSpPr>
          <p:spPr>
            <a:xfrm>
              <a:off x="337335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1127;p16"/>
            <p:cNvSpPr/>
            <p:nvPr/>
          </p:nvSpPr>
          <p:spPr>
            <a:xfrm>
              <a:off x="3373350" y="2215000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1128;p16"/>
            <p:cNvSpPr/>
            <p:nvPr/>
          </p:nvSpPr>
          <p:spPr>
            <a:xfrm>
              <a:off x="33741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8" name="Google Shape;1129;p16"/>
            <p:cNvSpPr/>
            <p:nvPr/>
          </p:nvSpPr>
          <p:spPr>
            <a:xfrm>
              <a:off x="3374150" y="2215000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38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9" name="Google Shape;1130;p16"/>
            <p:cNvSpPr/>
            <p:nvPr/>
          </p:nvSpPr>
          <p:spPr>
            <a:xfrm>
              <a:off x="3427200" y="2240325"/>
              <a:ext cx="0" cy="10325"/>
            </a:xfrm>
            <a:custGeom>
              <a:avLst/>
              <a:gdLst/>
              <a:ahLst/>
              <a:cxnLst/>
              <a:rect l="l" t="t" r="r" b="b"/>
              <a:pathLst>
                <a:path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1131;p16"/>
            <p:cNvSpPr/>
            <p:nvPr/>
          </p:nvSpPr>
          <p:spPr>
            <a:xfrm>
              <a:off x="342720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1132;p16"/>
            <p:cNvSpPr/>
            <p:nvPr/>
          </p:nvSpPr>
          <p:spPr>
            <a:xfrm>
              <a:off x="342720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2" name="Google Shape;1133;p16"/>
            <p:cNvSpPr/>
            <p:nvPr/>
          </p:nvSpPr>
          <p:spPr>
            <a:xfrm>
              <a:off x="34279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3" name="Google Shape;1134;p16"/>
            <p:cNvSpPr/>
            <p:nvPr/>
          </p:nvSpPr>
          <p:spPr>
            <a:xfrm>
              <a:off x="34279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1135;p16"/>
            <p:cNvSpPr/>
            <p:nvPr/>
          </p:nvSpPr>
          <p:spPr>
            <a:xfrm>
              <a:off x="34279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1136;p16"/>
            <p:cNvSpPr/>
            <p:nvPr/>
          </p:nvSpPr>
          <p:spPr>
            <a:xfrm>
              <a:off x="34287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1137;p16"/>
            <p:cNvSpPr/>
            <p:nvPr/>
          </p:nvSpPr>
          <p:spPr>
            <a:xfrm>
              <a:off x="34287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1138;p16"/>
            <p:cNvSpPr/>
            <p:nvPr/>
          </p:nvSpPr>
          <p:spPr>
            <a:xfrm>
              <a:off x="34287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8" name="Google Shape;1139;p16"/>
            <p:cNvSpPr/>
            <p:nvPr/>
          </p:nvSpPr>
          <p:spPr>
            <a:xfrm>
              <a:off x="34295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9" name="Google Shape;1140;p16"/>
            <p:cNvSpPr/>
            <p:nvPr/>
          </p:nvSpPr>
          <p:spPr>
            <a:xfrm>
              <a:off x="34295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1141;p16"/>
            <p:cNvSpPr/>
            <p:nvPr/>
          </p:nvSpPr>
          <p:spPr>
            <a:xfrm>
              <a:off x="34295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1142;p16"/>
            <p:cNvSpPr/>
            <p:nvPr/>
          </p:nvSpPr>
          <p:spPr>
            <a:xfrm>
              <a:off x="3429575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1143;p16"/>
            <p:cNvSpPr/>
            <p:nvPr/>
          </p:nvSpPr>
          <p:spPr>
            <a:xfrm>
              <a:off x="34303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1144;p16"/>
            <p:cNvSpPr/>
            <p:nvPr/>
          </p:nvSpPr>
          <p:spPr>
            <a:xfrm>
              <a:off x="34303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4" name="Google Shape;1145;p16"/>
            <p:cNvSpPr/>
            <p:nvPr/>
          </p:nvSpPr>
          <p:spPr>
            <a:xfrm>
              <a:off x="34303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5" name="Google Shape;1146;p16"/>
            <p:cNvSpPr/>
            <p:nvPr/>
          </p:nvSpPr>
          <p:spPr>
            <a:xfrm>
              <a:off x="34311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1147;p16"/>
            <p:cNvSpPr/>
            <p:nvPr/>
          </p:nvSpPr>
          <p:spPr>
            <a:xfrm>
              <a:off x="34311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7" name="Google Shape;1148;p16"/>
            <p:cNvSpPr/>
            <p:nvPr/>
          </p:nvSpPr>
          <p:spPr>
            <a:xfrm>
              <a:off x="34311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8" name="Google Shape;1149;p16"/>
            <p:cNvSpPr/>
            <p:nvPr/>
          </p:nvSpPr>
          <p:spPr>
            <a:xfrm>
              <a:off x="34311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1150;p16"/>
            <p:cNvSpPr/>
            <p:nvPr/>
          </p:nvSpPr>
          <p:spPr>
            <a:xfrm>
              <a:off x="34319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1151;p16"/>
            <p:cNvSpPr/>
            <p:nvPr/>
          </p:nvSpPr>
          <p:spPr>
            <a:xfrm>
              <a:off x="34319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1152;p16"/>
            <p:cNvSpPr/>
            <p:nvPr/>
          </p:nvSpPr>
          <p:spPr>
            <a:xfrm>
              <a:off x="343195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1153;p16"/>
            <p:cNvSpPr/>
            <p:nvPr/>
          </p:nvSpPr>
          <p:spPr>
            <a:xfrm>
              <a:off x="34327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1154;p16"/>
            <p:cNvSpPr/>
            <p:nvPr/>
          </p:nvSpPr>
          <p:spPr>
            <a:xfrm>
              <a:off x="34327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1155;p16"/>
            <p:cNvSpPr/>
            <p:nvPr/>
          </p:nvSpPr>
          <p:spPr>
            <a:xfrm>
              <a:off x="343272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1156;p16"/>
            <p:cNvSpPr/>
            <p:nvPr/>
          </p:nvSpPr>
          <p:spPr>
            <a:xfrm>
              <a:off x="34335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1157;p16"/>
            <p:cNvSpPr/>
            <p:nvPr/>
          </p:nvSpPr>
          <p:spPr>
            <a:xfrm>
              <a:off x="34335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1158;p16"/>
            <p:cNvSpPr/>
            <p:nvPr/>
          </p:nvSpPr>
          <p:spPr>
            <a:xfrm>
              <a:off x="34335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1159;p16"/>
            <p:cNvSpPr/>
            <p:nvPr/>
          </p:nvSpPr>
          <p:spPr>
            <a:xfrm>
              <a:off x="34343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1160;p16"/>
            <p:cNvSpPr/>
            <p:nvPr/>
          </p:nvSpPr>
          <p:spPr>
            <a:xfrm>
              <a:off x="34343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1161;p16"/>
            <p:cNvSpPr/>
            <p:nvPr/>
          </p:nvSpPr>
          <p:spPr>
            <a:xfrm>
              <a:off x="34343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1162;p16"/>
            <p:cNvSpPr/>
            <p:nvPr/>
          </p:nvSpPr>
          <p:spPr>
            <a:xfrm>
              <a:off x="3434325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1163;p16"/>
            <p:cNvSpPr/>
            <p:nvPr/>
          </p:nvSpPr>
          <p:spPr>
            <a:xfrm>
              <a:off x="34351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1164;p16"/>
            <p:cNvSpPr/>
            <p:nvPr/>
          </p:nvSpPr>
          <p:spPr>
            <a:xfrm>
              <a:off x="34351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1165;p16"/>
            <p:cNvSpPr/>
            <p:nvPr/>
          </p:nvSpPr>
          <p:spPr>
            <a:xfrm>
              <a:off x="34351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1166;p16"/>
            <p:cNvSpPr/>
            <p:nvPr/>
          </p:nvSpPr>
          <p:spPr>
            <a:xfrm>
              <a:off x="34359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1167;p16"/>
            <p:cNvSpPr/>
            <p:nvPr/>
          </p:nvSpPr>
          <p:spPr>
            <a:xfrm>
              <a:off x="34359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1168;p16"/>
            <p:cNvSpPr/>
            <p:nvPr/>
          </p:nvSpPr>
          <p:spPr>
            <a:xfrm>
              <a:off x="34359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1169;p16"/>
            <p:cNvSpPr/>
            <p:nvPr/>
          </p:nvSpPr>
          <p:spPr>
            <a:xfrm>
              <a:off x="34367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1170;p16"/>
            <p:cNvSpPr/>
            <p:nvPr/>
          </p:nvSpPr>
          <p:spPr>
            <a:xfrm>
              <a:off x="34367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1171;p16"/>
            <p:cNvSpPr/>
            <p:nvPr/>
          </p:nvSpPr>
          <p:spPr>
            <a:xfrm>
              <a:off x="3453325" y="2303675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348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1172;p16"/>
            <p:cNvSpPr/>
            <p:nvPr/>
          </p:nvSpPr>
          <p:spPr>
            <a:xfrm>
              <a:off x="34533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1173;p16"/>
            <p:cNvSpPr/>
            <p:nvPr/>
          </p:nvSpPr>
          <p:spPr>
            <a:xfrm>
              <a:off x="34533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1174;p16"/>
            <p:cNvSpPr/>
            <p:nvPr/>
          </p:nvSpPr>
          <p:spPr>
            <a:xfrm>
              <a:off x="345332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1175;p16"/>
            <p:cNvSpPr/>
            <p:nvPr/>
          </p:nvSpPr>
          <p:spPr>
            <a:xfrm>
              <a:off x="3454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1176;p16"/>
            <p:cNvSpPr/>
            <p:nvPr/>
          </p:nvSpPr>
          <p:spPr>
            <a:xfrm>
              <a:off x="3454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1177;p16"/>
            <p:cNvSpPr/>
            <p:nvPr/>
          </p:nvSpPr>
          <p:spPr>
            <a:xfrm>
              <a:off x="345410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1178;p16"/>
            <p:cNvSpPr/>
            <p:nvPr/>
          </p:nvSpPr>
          <p:spPr>
            <a:xfrm>
              <a:off x="34549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1179;p16"/>
            <p:cNvSpPr/>
            <p:nvPr/>
          </p:nvSpPr>
          <p:spPr>
            <a:xfrm>
              <a:off x="34549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1180;p16"/>
            <p:cNvSpPr/>
            <p:nvPr/>
          </p:nvSpPr>
          <p:spPr>
            <a:xfrm>
              <a:off x="34549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1181;p16"/>
            <p:cNvSpPr/>
            <p:nvPr/>
          </p:nvSpPr>
          <p:spPr>
            <a:xfrm>
              <a:off x="345490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1182;p16"/>
            <p:cNvSpPr/>
            <p:nvPr/>
          </p:nvSpPr>
          <p:spPr>
            <a:xfrm>
              <a:off x="34557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1183;p16"/>
            <p:cNvSpPr/>
            <p:nvPr/>
          </p:nvSpPr>
          <p:spPr>
            <a:xfrm>
              <a:off x="34557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1184;p16"/>
            <p:cNvSpPr/>
            <p:nvPr/>
          </p:nvSpPr>
          <p:spPr>
            <a:xfrm>
              <a:off x="3455700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1185;p16"/>
            <p:cNvSpPr/>
            <p:nvPr/>
          </p:nvSpPr>
          <p:spPr>
            <a:xfrm>
              <a:off x="3456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1186;p16"/>
            <p:cNvSpPr/>
            <p:nvPr/>
          </p:nvSpPr>
          <p:spPr>
            <a:xfrm>
              <a:off x="3456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6" name="Google Shape;1187;p16"/>
            <p:cNvSpPr/>
            <p:nvPr/>
          </p:nvSpPr>
          <p:spPr>
            <a:xfrm>
              <a:off x="345647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7" name="Google Shape;1188;p16"/>
            <p:cNvSpPr/>
            <p:nvPr/>
          </p:nvSpPr>
          <p:spPr>
            <a:xfrm>
              <a:off x="345647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8" name="Google Shape;1189;p16"/>
            <p:cNvSpPr/>
            <p:nvPr/>
          </p:nvSpPr>
          <p:spPr>
            <a:xfrm>
              <a:off x="34572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9" name="Google Shape;1190;p16"/>
            <p:cNvSpPr/>
            <p:nvPr/>
          </p:nvSpPr>
          <p:spPr>
            <a:xfrm>
              <a:off x="34572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0" name="Google Shape;1191;p16"/>
            <p:cNvSpPr/>
            <p:nvPr/>
          </p:nvSpPr>
          <p:spPr>
            <a:xfrm>
              <a:off x="345727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1" name="Google Shape;1192;p16"/>
            <p:cNvSpPr/>
            <p:nvPr/>
          </p:nvSpPr>
          <p:spPr>
            <a:xfrm>
              <a:off x="34580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2" name="Google Shape;1193;p16"/>
            <p:cNvSpPr/>
            <p:nvPr/>
          </p:nvSpPr>
          <p:spPr>
            <a:xfrm>
              <a:off x="34580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3" name="Google Shape;1194;p16"/>
            <p:cNvSpPr/>
            <p:nvPr/>
          </p:nvSpPr>
          <p:spPr>
            <a:xfrm>
              <a:off x="345807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4" name="Google Shape;1195;p16"/>
            <p:cNvSpPr/>
            <p:nvPr/>
          </p:nvSpPr>
          <p:spPr>
            <a:xfrm>
              <a:off x="34588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5" name="Google Shape;1196;p16"/>
            <p:cNvSpPr/>
            <p:nvPr/>
          </p:nvSpPr>
          <p:spPr>
            <a:xfrm>
              <a:off x="34588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6" name="Google Shape;1197;p16"/>
            <p:cNvSpPr/>
            <p:nvPr/>
          </p:nvSpPr>
          <p:spPr>
            <a:xfrm>
              <a:off x="34588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7" name="Google Shape;1198;p16"/>
            <p:cNvSpPr/>
            <p:nvPr/>
          </p:nvSpPr>
          <p:spPr>
            <a:xfrm>
              <a:off x="34596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8" name="Google Shape;1199;p16"/>
            <p:cNvSpPr/>
            <p:nvPr/>
          </p:nvSpPr>
          <p:spPr>
            <a:xfrm>
              <a:off x="34596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9" name="Google Shape;1200;p16"/>
            <p:cNvSpPr/>
            <p:nvPr/>
          </p:nvSpPr>
          <p:spPr>
            <a:xfrm>
              <a:off x="34596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0" name="Google Shape;1201;p16"/>
            <p:cNvSpPr/>
            <p:nvPr/>
          </p:nvSpPr>
          <p:spPr>
            <a:xfrm>
              <a:off x="345965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1" name="Google Shape;1202;p16"/>
            <p:cNvSpPr/>
            <p:nvPr/>
          </p:nvSpPr>
          <p:spPr>
            <a:xfrm>
              <a:off x="34604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2" name="Google Shape;1203;p16"/>
            <p:cNvSpPr/>
            <p:nvPr/>
          </p:nvSpPr>
          <p:spPr>
            <a:xfrm>
              <a:off x="34604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3" name="Google Shape;1204;p16"/>
            <p:cNvSpPr/>
            <p:nvPr/>
          </p:nvSpPr>
          <p:spPr>
            <a:xfrm>
              <a:off x="34604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4" name="Google Shape;1205;p16"/>
            <p:cNvSpPr/>
            <p:nvPr/>
          </p:nvSpPr>
          <p:spPr>
            <a:xfrm>
              <a:off x="34612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5" name="Google Shape;1206;p16"/>
            <p:cNvSpPr/>
            <p:nvPr/>
          </p:nvSpPr>
          <p:spPr>
            <a:xfrm>
              <a:off x="34612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6" name="Google Shape;1207;p16"/>
            <p:cNvSpPr/>
            <p:nvPr/>
          </p:nvSpPr>
          <p:spPr>
            <a:xfrm>
              <a:off x="34612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7" name="Google Shape;1208;p16"/>
            <p:cNvSpPr/>
            <p:nvPr/>
          </p:nvSpPr>
          <p:spPr>
            <a:xfrm>
              <a:off x="34620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8" name="Google Shape;1209;p16"/>
            <p:cNvSpPr/>
            <p:nvPr/>
          </p:nvSpPr>
          <p:spPr>
            <a:xfrm>
              <a:off x="34620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9" name="Google Shape;1210;p16"/>
            <p:cNvSpPr/>
            <p:nvPr/>
          </p:nvSpPr>
          <p:spPr>
            <a:xfrm>
              <a:off x="34620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0" name="Google Shape;1211;p16"/>
            <p:cNvSpPr/>
            <p:nvPr/>
          </p:nvSpPr>
          <p:spPr>
            <a:xfrm>
              <a:off x="34620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38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1" name="Google Shape;1212;p16"/>
            <p:cNvSpPr/>
            <p:nvPr/>
          </p:nvSpPr>
          <p:spPr>
            <a:xfrm>
              <a:off x="3427200" y="2364625"/>
              <a:ext cx="0" cy="10325"/>
            </a:xfrm>
            <a:custGeom>
              <a:avLst/>
              <a:gdLst/>
              <a:ahLst/>
              <a:cxnLst/>
              <a:rect l="l" t="t" r="r" b="b"/>
              <a:pathLst>
                <a:path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2" name="Google Shape;1213;p16"/>
            <p:cNvSpPr/>
            <p:nvPr/>
          </p:nvSpPr>
          <p:spPr>
            <a:xfrm>
              <a:off x="342720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3" name="Google Shape;1214;p16"/>
            <p:cNvSpPr/>
            <p:nvPr/>
          </p:nvSpPr>
          <p:spPr>
            <a:xfrm>
              <a:off x="342720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4" name="Google Shape;1215;p16"/>
            <p:cNvSpPr/>
            <p:nvPr/>
          </p:nvSpPr>
          <p:spPr>
            <a:xfrm>
              <a:off x="34279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5" name="Google Shape;1216;p16"/>
            <p:cNvSpPr/>
            <p:nvPr/>
          </p:nvSpPr>
          <p:spPr>
            <a:xfrm>
              <a:off x="34279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6" name="Google Shape;1217;p16"/>
            <p:cNvSpPr/>
            <p:nvPr/>
          </p:nvSpPr>
          <p:spPr>
            <a:xfrm>
              <a:off x="34279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7" name="Google Shape;1218;p16"/>
            <p:cNvSpPr/>
            <p:nvPr/>
          </p:nvSpPr>
          <p:spPr>
            <a:xfrm>
              <a:off x="34287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8" name="Google Shape;1219;p16"/>
            <p:cNvSpPr/>
            <p:nvPr/>
          </p:nvSpPr>
          <p:spPr>
            <a:xfrm>
              <a:off x="34287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9" name="Google Shape;1220;p16"/>
            <p:cNvSpPr/>
            <p:nvPr/>
          </p:nvSpPr>
          <p:spPr>
            <a:xfrm>
              <a:off x="34287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0" name="Google Shape;1221;p16"/>
            <p:cNvSpPr/>
            <p:nvPr/>
          </p:nvSpPr>
          <p:spPr>
            <a:xfrm>
              <a:off x="34295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1" name="Google Shape;1222;p16"/>
            <p:cNvSpPr/>
            <p:nvPr/>
          </p:nvSpPr>
          <p:spPr>
            <a:xfrm>
              <a:off x="34295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2" name="Google Shape;1223;p16"/>
            <p:cNvSpPr/>
            <p:nvPr/>
          </p:nvSpPr>
          <p:spPr>
            <a:xfrm>
              <a:off x="34295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3" name="Google Shape;1224;p16"/>
            <p:cNvSpPr/>
            <p:nvPr/>
          </p:nvSpPr>
          <p:spPr>
            <a:xfrm>
              <a:off x="3429575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4" name="Google Shape;1225;p16"/>
            <p:cNvSpPr/>
            <p:nvPr/>
          </p:nvSpPr>
          <p:spPr>
            <a:xfrm>
              <a:off x="34303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5" name="Google Shape;1226;p16"/>
            <p:cNvSpPr/>
            <p:nvPr/>
          </p:nvSpPr>
          <p:spPr>
            <a:xfrm>
              <a:off x="34303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6" name="Google Shape;1227;p16"/>
            <p:cNvSpPr/>
            <p:nvPr/>
          </p:nvSpPr>
          <p:spPr>
            <a:xfrm>
              <a:off x="34303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7" name="Google Shape;1228;p16"/>
            <p:cNvSpPr/>
            <p:nvPr/>
          </p:nvSpPr>
          <p:spPr>
            <a:xfrm>
              <a:off x="34311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8" name="Google Shape;1229;p16"/>
            <p:cNvSpPr/>
            <p:nvPr/>
          </p:nvSpPr>
          <p:spPr>
            <a:xfrm>
              <a:off x="34311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9" name="Google Shape;1230;p16"/>
            <p:cNvSpPr/>
            <p:nvPr/>
          </p:nvSpPr>
          <p:spPr>
            <a:xfrm>
              <a:off x="34311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0" name="Google Shape;1231;p16"/>
            <p:cNvSpPr/>
            <p:nvPr/>
          </p:nvSpPr>
          <p:spPr>
            <a:xfrm>
              <a:off x="34311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1" name="Google Shape;1232;p16"/>
            <p:cNvSpPr/>
            <p:nvPr/>
          </p:nvSpPr>
          <p:spPr>
            <a:xfrm>
              <a:off x="34319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2" name="Google Shape;1233;p16"/>
            <p:cNvSpPr/>
            <p:nvPr/>
          </p:nvSpPr>
          <p:spPr>
            <a:xfrm>
              <a:off x="34319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3" name="Google Shape;1234;p16"/>
            <p:cNvSpPr/>
            <p:nvPr/>
          </p:nvSpPr>
          <p:spPr>
            <a:xfrm>
              <a:off x="343195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4" name="Google Shape;1235;p16"/>
            <p:cNvSpPr/>
            <p:nvPr/>
          </p:nvSpPr>
          <p:spPr>
            <a:xfrm>
              <a:off x="34327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5" name="Google Shape;1236;p16"/>
            <p:cNvSpPr/>
            <p:nvPr/>
          </p:nvSpPr>
          <p:spPr>
            <a:xfrm>
              <a:off x="34327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6" name="Google Shape;1237;p16"/>
            <p:cNvSpPr/>
            <p:nvPr/>
          </p:nvSpPr>
          <p:spPr>
            <a:xfrm>
              <a:off x="343272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7" name="Google Shape;1238;p16"/>
            <p:cNvSpPr/>
            <p:nvPr/>
          </p:nvSpPr>
          <p:spPr>
            <a:xfrm>
              <a:off x="34335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8" name="Google Shape;1239;p16"/>
            <p:cNvSpPr/>
            <p:nvPr/>
          </p:nvSpPr>
          <p:spPr>
            <a:xfrm>
              <a:off x="34335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9" name="Google Shape;1240;p16"/>
            <p:cNvSpPr/>
            <p:nvPr/>
          </p:nvSpPr>
          <p:spPr>
            <a:xfrm>
              <a:off x="34335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0" name="Google Shape;1241;p16"/>
            <p:cNvSpPr/>
            <p:nvPr/>
          </p:nvSpPr>
          <p:spPr>
            <a:xfrm>
              <a:off x="34343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1" name="Google Shape;1242;p16"/>
            <p:cNvSpPr/>
            <p:nvPr/>
          </p:nvSpPr>
          <p:spPr>
            <a:xfrm>
              <a:off x="34343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2" name="Google Shape;1243;p16"/>
            <p:cNvSpPr/>
            <p:nvPr/>
          </p:nvSpPr>
          <p:spPr>
            <a:xfrm>
              <a:off x="34343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3" name="Google Shape;1244;p16"/>
            <p:cNvSpPr/>
            <p:nvPr/>
          </p:nvSpPr>
          <p:spPr>
            <a:xfrm>
              <a:off x="3434325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4" name="Google Shape;1245;p16"/>
            <p:cNvSpPr/>
            <p:nvPr/>
          </p:nvSpPr>
          <p:spPr>
            <a:xfrm>
              <a:off x="34351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5" name="Google Shape;1246;p16"/>
            <p:cNvSpPr/>
            <p:nvPr/>
          </p:nvSpPr>
          <p:spPr>
            <a:xfrm>
              <a:off x="34351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6" name="Google Shape;1247;p16"/>
            <p:cNvSpPr/>
            <p:nvPr/>
          </p:nvSpPr>
          <p:spPr>
            <a:xfrm>
              <a:off x="34351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7" name="Google Shape;1248;p16"/>
            <p:cNvSpPr/>
            <p:nvPr/>
          </p:nvSpPr>
          <p:spPr>
            <a:xfrm>
              <a:off x="34359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8" name="Google Shape;1249;p16"/>
            <p:cNvSpPr/>
            <p:nvPr/>
          </p:nvSpPr>
          <p:spPr>
            <a:xfrm>
              <a:off x="34359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9" name="Google Shape;1250;p16"/>
            <p:cNvSpPr/>
            <p:nvPr/>
          </p:nvSpPr>
          <p:spPr>
            <a:xfrm>
              <a:off x="34359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0" name="Google Shape;1251;p16"/>
            <p:cNvSpPr/>
            <p:nvPr/>
          </p:nvSpPr>
          <p:spPr>
            <a:xfrm>
              <a:off x="34367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1" name="Google Shape;1252;p16"/>
            <p:cNvSpPr/>
            <p:nvPr/>
          </p:nvSpPr>
          <p:spPr>
            <a:xfrm>
              <a:off x="34367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2" name="Google Shape;1253;p16"/>
            <p:cNvSpPr/>
            <p:nvPr/>
          </p:nvSpPr>
          <p:spPr>
            <a:xfrm>
              <a:off x="33654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3" name="Google Shape;1254;p16"/>
            <p:cNvSpPr/>
            <p:nvPr/>
          </p:nvSpPr>
          <p:spPr>
            <a:xfrm>
              <a:off x="33654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4" name="Google Shape;1255;p16"/>
            <p:cNvSpPr/>
            <p:nvPr/>
          </p:nvSpPr>
          <p:spPr>
            <a:xfrm>
              <a:off x="33654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5" name="Google Shape;1256;p16"/>
            <p:cNvSpPr/>
            <p:nvPr/>
          </p:nvSpPr>
          <p:spPr>
            <a:xfrm>
              <a:off x="33654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6" name="Google Shape;1257;p16"/>
            <p:cNvSpPr/>
            <p:nvPr/>
          </p:nvSpPr>
          <p:spPr>
            <a:xfrm>
              <a:off x="33662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7" name="Google Shape;1258;p16"/>
            <p:cNvSpPr/>
            <p:nvPr/>
          </p:nvSpPr>
          <p:spPr>
            <a:xfrm>
              <a:off x="33662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8" name="Google Shape;1259;p16"/>
            <p:cNvSpPr/>
            <p:nvPr/>
          </p:nvSpPr>
          <p:spPr>
            <a:xfrm>
              <a:off x="33662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9" name="Google Shape;1260;p16"/>
            <p:cNvSpPr/>
            <p:nvPr/>
          </p:nvSpPr>
          <p:spPr>
            <a:xfrm>
              <a:off x="3366225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0" name="Google Shape;1261;p16"/>
            <p:cNvSpPr/>
            <p:nvPr/>
          </p:nvSpPr>
          <p:spPr>
            <a:xfrm>
              <a:off x="33670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1" name="Google Shape;1262;p16"/>
            <p:cNvSpPr/>
            <p:nvPr/>
          </p:nvSpPr>
          <p:spPr>
            <a:xfrm>
              <a:off x="33670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2" name="Google Shape;1263;p16"/>
            <p:cNvSpPr/>
            <p:nvPr/>
          </p:nvSpPr>
          <p:spPr>
            <a:xfrm>
              <a:off x="336702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3" name="Google Shape;1264;p16"/>
            <p:cNvSpPr/>
            <p:nvPr/>
          </p:nvSpPr>
          <p:spPr>
            <a:xfrm>
              <a:off x="33678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4" name="Google Shape;1265;p16"/>
            <p:cNvSpPr/>
            <p:nvPr/>
          </p:nvSpPr>
          <p:spPr>
            <a:xfrm>
              <a:off x="33678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5" name="Google Shape;1266;p16"/>
            <p:cNvSpPr/>
            <p:nvPr/>
          </p:nvSpPr>
          <p:spPr>
            <a:xfrm>
              <a:off x="33678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6" name="Google Shape;1267;p16"/>
            <p:cNvSpPr/>
            <p:nvPr/>
          </p:nvSpPr>
          <p:spPr>
            <a:xfrm>
              <a:off x="336780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fill="none" extrusionOk="0">
                  <a:moveTo>
                    <a:pt x="1" y="0"/>
                  </a:moveTo>
                  <a:lnTo>
                    <a:pt x="33" y="0"/>
                  </a:lnTo>
                  <a:lnTo>
                    <a:pt x="33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" name="Google Shape;1268;p16"/>
            <p:cNvSpPr/>
            <p:nvPr/>
          </p:nvSpPr>
          <p:spPr>
            <a:xfrm>
              <a:off x="33686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" name="Google Shape;1269;p16"/>
            <p:cNvSpPr/>
            <p:nvPr/>
          </p:nvSpPr>
          <p:spPr>
            <a:xfrm>
              <a:off x="33686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" name="Google Shape;1270;p16"/>
            <p:cNvSpPr/>
            <p:nvPr/>
          </p:nvSpPr>
          <p:spPr>
            <a:xfrm>
              <a:off x="336860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" name="Google Shape;1271;p16"/>
            <p:cNvSpPr/>
            <p:nvPr/>
          </p:nvSpPr>
          <p:spPr>
            <a:xfrm>
              <a:off x="33694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" name="Google Shape;1272;p16"/>
            <p:cNvSpPr/>
            <p:nvPr/>
          </p:nvSpPr>
          <p:spPr>
            <a:xfrm>
              <a:off x="336940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" name="Google Shape;1273;p16"/>
            <p:cNvSpPr/>
            <p:nvPr/>
          </p:nvSpPr>
          <p:spPr>
            <a:xfrm>
              <a:off x="3369400" y="2391550"/>
              <a:ext cx="800" cy="8725"/>
            </a:xfrm>
            <a:custGeom>
              <a:avLst/>
              <a:gdLst/>
              <a:ahLst/>
              <a:cxnLst/>
              <a:rect l="l" t="t" r="r" b="b"/>
              <a:pathLst>
                <a:path w="32" h="349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3" name="Google Shape;1274;p16"/>
            <p:cNvSpPr/>
            <p:nvPr/>
          </p:nvSpPr>
          <p:spPr>
            <a:xfrm>
              <a:off x="33701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4" name="Google Shape;1275;p16"/>
            <p:cNvSpPr/>
            <p:nvPr/>
          </p:nvSpPr>
          <p:spPr>
            <a:xfrm>
              <a:off x="33701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5" name="Google Shape;1276;p16"/>
            <p:cNvSpPr/>
            <p:nvPr/>
          </p:nvSpPr>
          <p:spPr>
            <a:xfrm>
              <a:off x="33701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6" name="Google Shape;1277;p16"/>
            <p:cNvSpPr/>
            <p:nvPr/>
          </p:nvSpPr>
          <p:spPr>
            <a:xfrm>
              <a:off x="3370175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fill="none" extrusionOk="0">
                  <a:moveTo>
                    <a:pt x="1" y="0"/>
                  </a:moveTo>
                  <a:lnTo>
                    <a:pt x="33" y="0"/>
                  </a:lnTo>
                  <a:lnTo>
                    <a:pt x="33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7" name="Google Shape;1278;p16"/>
            <p:cNvSpPr/>
            <p:nvPr/>
          </p:nvSpPr>
          <p:spPr>
            <a:xfrm>
              <a:off x="33709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8" name="Google Shape;1279;p16"/>
            <p:cNvSpPr/>
            <p:nvPr/>
          </p:nvSpPr>
          <p:spPr>
            <a:xfrm>
              <a:off x="33709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9" name="Google Shape;1280;p16"/>
            <p:cNvSpPr/>
            <p:nvPr/>
          </p:nvSpPr>
          <p:spPr>
            <a:xfrm>
              <a:off x="33709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0" name="Google Shape;1281;p16"/>
            <p:cNvSpPr/>
            <p:nvPr/>
          </p:nvSpPr>
          <p:spPr>
            <a:xfrm>
              <a:off x="33717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1" name="Google Shape;1282;p16"/>
            <p:cNvSpPr/>
            <p:nvPr/>
          </p:nvSpPr>
          <p:spPr>
            <a:xfrm>
              <a:off x="33717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2" name="Google Shape;1283;p16"/>
            <p:cNvSpPr/>
            <p:nvPr/>
          </p:nvSpPr>
          <p:spPr>
            <a:xfrm>
              <a:off x="3371775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3" name="Google Shape;1284;p16"/>
            <p:cNvSpPr/>
            <p:nvPr/>
          </p:nvSpPr>
          <p:spPr>
            <a:xfrm>
              <a:off x="3371775" y="2391550"/>
              <a:ext cx="800" cy="8725"/>
            </a:xfrm>
            <a:custGeom>
              <a:avLst/>
              <a:gdLst/>
              <a:ahLst/>
              <a:cxnLst/>
              <a:rect l="l" t="t" r="r" b="b"/>
              <a:pathLst>
                <a:path w="32" h="349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4" name="Google Shape;1285;p16"/>
            <p:cNvSpPr/>
            <p:nvPr/>
          </p:nvSpPr>
          <p:spPr>
            <a:xfrm>
              <a:off x="33725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5" name="Google Shape;1286;p16"/>
            <p:cNvSpPr/>
            <p:nvPr/>
          </p:nvSpPr>
          <p:spPr>
            <a:xfrm>
              <a:off x="33725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6" name="Google Shape;1287;p16"/>
            <p:cNvSpPr/>
            <p:nvPr/>
          </p:nvSpPr>
          <p:spPr>
            <a:xfrm>
              <a:off x="337255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fill="none" extrusionOk="0">
                  <a:moveTo>
                    <a:pt x="1" y="0"/>
                  </a:moveTo>
                  <a:lnTo>
                    <a:pt x="33" y="0"/>
                  </a:lnTo>
                  <a:lnTo>
                    <a:pt x="33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7" name="Google Shape;1288;p16"/>
            <p:cNvSpPr/>
            <p:nvPr/>
          </p:nvSpPr>
          <p:spPr>
            <a:xfrm>
              <a:off x="33733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8" name="Google Shape;1289;p16"/>
            <p:cNvSpPr/>
            <p:nvPr/>
          </p:nvSpPr>
          <p:spPr>
            <a:xfrm>
              <a:off x="33733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9" name="Google Shape;1290;p16"/>
            <p:cNvSpPr/>
            <p:nvPr/>
          </p:nvSpPr>
          <p:spPr>
            <a:xfrm>
              <a:off x="337335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0" name="Google Shape;1291;p16"/>
            <p:cNvSpPr/>
            <p:nvPr/>
          </p:nvSpPr>
          <p:spPr>
            <a:xfrm>
              <a:off x="3373350" y="2391550"/>
              <a:ext cx="825" cy="8725"/>
            </a:xfrm>
            <a:custGeom>
              <a:avLst/>
              <a:gdLst/>
              <a:ahLst/>
              <a:cxnLst/>
              <a:rect l="l" t="t" r="r" b="b"/>
              <a:pathLst>
                <a:path w="33" h="349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49"/>
                  </a:lnTo>
                  <a:lnTo>
                    <a:pt x="1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1" name="Google Shape;1292;p16"/>
            <p:cNvSpPr/>
            <p:nvPr/>
          </p:nvSpPr>
          <p:spPr>
            <a:xfrm>
              <a:off x="33741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49"/>
                  </a:lnTo>
                  <a:lnTo>
                    <a:pt x="0" y="349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2" name="Google Shape;1293;p16"/>
            <p:cNvSpPr/>
            <p:nvPr/>
          </p:nvSpPr>
          <p:spPr>
            <a:xfrm>
              <a:off x="3374150" y="2391550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0" y="349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3" name="Google Shape;1294;p16"/>
            <p:cNvSpPr/>
            <p:nvPr/>
          </p:nvSpPr>
          <p:spPr>
            <a:xfrm>
              <a:off x="330210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4" name="Google Shape;1295;p16"/>
            <p:cNvSpPr/>
            <p:nvPr/>
          </p:nvSpPr>
          <p:spPr>
            <a:xfrm>
              <a:off x="33028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5" name="Google Shape;1296;p16"/>
            <p:cNvSpPr/>
            <p:nvPr/>
          </p:nvSpPr>
          <p:spPr>
            <a:xfrm>
              <a:off x="33028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3" y="1"/>
                  </a:lnTo>
                  <a:lnTo>
                    <a:pt x="33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6" name="Google Shape;1297;p16"/>
            <p:cNvSpPr/>
            <p:nvPr/>
          </p:nvSpPr>
          <p:spPr>
            <a:xfrm>
              <a:off x="33036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7" name="Google Shape;1298;p16"/>
            <p:cNvSpPr/>
            <p:nvPr/>
          </p:nvSpPr>
          <p:spPr>
            <a:xfrm>
              <a:off x="33036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8" name="Google Shape;1299;p16"/>
            <p:cNvSpPr/>
            <p:nvPr/>
          </p:nvSpPr>
          <p:spPr>
            <a:xfrm>
              <a:off x="33036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9" name="Google Shape;1300;p16"/>
            <p:cNvSpPr/>
            <p:nvPr/>
          </p:nvSpPr>
          <p:spPr>
            <a:xfrm>
              <a:off x="330367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" name="Google Shape;1301;p16"/>
            <p:cNvSpPr/>
            <p:nvPr/>
          </p:nvSpPr>
          <p:spPr>
            <a:xfrm>
              <a:off x="33044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1" name="Google Shape;1302;p16"/>
            <p:cNvSpPr/>
            <p:nvPr/>
          </p:nvSpPr>
          <p:spPr>
            <a:xfrm>
              <a:off x="33044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2" name="Google Shape;1303;p16"/>
            <p:cNvSpPr/>
            <p:nvPr/>
          </p:nvSpPr>
          <p:spPr>
            <a:xfrm>
              <a:off x="33044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3" name="Google Shape;1304;p16"/>
            <p:cNvSpPr/>
            <p:nvPr/>
          </p:nvSpPr>
          <p:spPr>
            <a:xfrm>
              <a:off x="33052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4" name="Google Shape;1305;p16"/>
            <p:cNvSpPr/>
            <p:nvPr/>
          </p:nvSpPr>
          <p:spPr>
            <a:xfrm>
              <a:off x="33052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5" name="Google Shape;1306;p16"/>
            <p:cNvSpPr/>
            <p:nvPr/>
          </p:nvSpPr>
          <p:spPr>
            <a:xfrm>
              <a:off x="33052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3" y="1"/>
                  </a:lnTo>
                  <a:lnTo>
                    <a:pt x="33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6" name="Google Shape;1307;p16"/>
            <p:cNvSpPr/>
            <p:nvPr/>
          </p:nvSpPr>
          <p:spPr>
            <a:xfrm>
              <a:off x="33052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3" y="1"/>
                  </a:lnTo>
                  <a:lnTo>
                    <a:pt x="33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7" name="Google Shape;1308;p16"/>
            <p:cNvSpPr/>
            <p:nvPr/>
          </p:nvSpPr>
          <p:spPr>
            <a:xfrm>
              <a:off x="33060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8" name="Google Shape;1309;p16"/>
            <p:cNvSpPr/>
            <p:nvPr/>
          </p:nvSpPr>
          <p:spPr>
            <a:xfrm>
              <a:off x="33060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9" name="Google Shape;1310;p16"/>
            <p:cNvSpPr/>
            <p:nvPr/>
          </p:nvSpPr>
          <p:spPr>
            <a:xfrm>
              <a:off x="330605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0" name="Google Shape;1311;p16"/>
            <p:cNvSpPr/>
            <p:nvPr/>
          </p:nvSpPr>
          <p:spPr>
            <a:xfrm>
              <a:off x="33068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1" name="Google Shape;1312;p16"/>
            <p:cNvSpPr/>
            <p:nvPr/>
          </p:nvSpPr>
          <p:spPr>
            <a:xfrm>
              <a:off x="330685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2" name="Google Shape;1313;p16"/>
            <p:cNvSpPr/>
            <p:nvPr/>
          </p:nvSpPr>
          <p:spPr>
            <a:xfrm>
              <a:off x="3306850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3" name="Google Shape;1314;p16"/>
            <p:cNvSpPr/>
            <p:nvPr/>
          </p:nvSpPr>
          <p:spPr>
            <a:xfrm>
              <a:off x="33076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4" name="Google Shape;1315;p16"/>
            <p:cNvSpPr/>
            <p:nvPr/>
          </p:nvSpPr>
          <p:spPr>
            <a:xfrm>
              <a:off x="33076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5" name="Google Shape;1316;p16"/>
            <p:cNvSpPr/>
            <p:nvPr/>
          </p:nvSpPr>
          <p:spPr>
            <a:xfrm>
              <a:off x="33076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6" name="Google Shape;1317;p16"/>
            <p:cNvSpPr/>
            <p:nvPr/>
          </p:nvSpPr>
          <p:spPr>
            <a:xfrm>
              <a:off x="33084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7" name="Google Shape;1318;p16"/>
            <p:cNvSpPr/>
            <p:nvPr/>
          </p:nvSpPr>
          <p:spPr>
            <a:xfrm>
              <a:off x="33084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8" name="Google Shape;1319;p16"/>
            <p:cNvSpPr/>
            <p:nvPr/>
          </p:nvSpPr>
          <p:spPr>
            <a:xfrm>
              <a:off x="33084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9" name="Google Shape;1320;p16"/>
            <p:cNvSpPr/>
            <p:nvPr/>
          </p:nvSpPr>
          <p:spPr>
            <a:xfrm>
              <a:off x="3308425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0" name="Google Shape;1321;p16"/>
            <p:cNvSpPr/>
            <p:nvPr/>
          </p:nvSpPr>
          <p:spPr>
            <a:xfrm>
              <a:off x="33092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1" name="Google Shape;1322;p16"/>
            <p:cNvSpPr/>
            <p:nvPr/>
          </p:nvSpPr>
          <p:spPr>
            <a:xfrm>
              <a:off x="33092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2" name="Google Shape;1323;p16"/>
            <p:cNvSpPr/>
            <p:nvPr/>
          </p:nvSpPr>
          <p:spPr>
            <a:xfrm>
              <a:off x="330922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3" name="Google Shape;1324;p16"/>
            <p:cNvSpPr/>
            <p:nvPr/>
          </p:nvSpPr>
          <p:spPr>
            <a:xfrm>
              <a:off x="3309225" y="23646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4" name="Google Shape;1325;p16"/>
            <p:cNvSpPr/>
            <p:nvPr/>
          </p:nvSpPr>
          <p:spPr>
            <a:xfrm>
              <a:off x="33100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5" name="Google Shape;1326;p16"/>
            <p:cNvSpPr/>
            <p:nvPr/>
          </p:nvSpPr>
          <p:spPr>
            <a:xfrm>
              <a:off x="33100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6" name="Google Shape;1327;p16"/>
            <p:cNvSpPr/>
            <p:nvPr/>
          </p:nvSpPr>
          <p:spPr>
            <a:xfrm>
              <a:off x="331000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3" y="1"/>
                  </a:lnTo>
                  <a:lnTo>
                    <a:pt x="33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7" name="Google Shape;1328;p16"/>
            <p:cNvSpPr/>
            <p:nvPr/>
          </p:nvSpPr>
          <p:spPr>
            <a:xfrm>
              <a:off x="33108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8" name="Google Shape;1329;p16"/>
            <p:cNvSpPr/>
            <p:nvPr/>
          </p:nvSpPr>
          <p:spPr>
            <a:xfrm>
              <a:off x="33108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9" name="Google Shape;1330;p16"/>
            <p:cNvSpPr/>
            <p:nvPr/>
          </p:nvSpPr>
          <p:spPr>
            <a:xfrm>
              <a:off x="3310800" y="23646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0" name="Google Shape;1331;p16"/>
            <p:cNvSpPr/>
            <p:nvPr/>
          </p:nvSpPr>
          <p:spPr>
            <a:xfrm>
              <a:off x="33116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1" name="Google Shape;1332;p16"/>
            <p:cNvSpPr/>
            <p:nvPr/>
          </p:nvSpPr>
          <p:spPr>
            <a:xfrm>
              <a:off x="33116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2" name="Google Shape;1333;p16"/>
            <p:cNvSpPr/>
            <p:nvPr/>
          </p:nvSpPr>
          <p:spPr>
            <a:xfrm>
              <a:off x="3311600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3" name="Google Shape;1334;p16"/>
            <p:cNvSpPr/>
            <p:nvPr/>
          </p:nvSpPr>
          <p:spPr>
            <a:xfrm>
              <a:off x="3312375" y="23646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" name="Google Shape;1335;p16"/>
            <p:cNvSpPr/>
            <p:nvPr/>
          </p:nvSpPr>
          <p:spPr>
            <a:xfrm>
              <a:off x="3276750" y="2303675"/>
              <a:ext cx="25" cy="8725"/>
            </a:xfrm>
            <a:custGeom>
              <a:avLst/>
              <a:gdLst/>
              <a:ahLst/>
              <a:cxnLst/>
              <a:rect l="l" t="t" r="r" b="b"/>
              <a:pathLst>
                <a:path w="1" h="349" fill="none" extrusionOk="0">
                  <a:moveTo>
                    <a:pt x="1" y="0"/>
                  </a:moveTo>
                  <a:lnTo>
                    <a:pt x="1" y="348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" name="Google Shape;1336;p16"/>
            <p:cNvSpPr/>
            <p:nvPr/>
          </p:nvSpPr>
          <p:spPr>
            <a:xfrm>
              <a:off x="327675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3" y="0"/>
                  </a:lnTo>
                  <a:lnTo>
                    <a:pt x="33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6" name="Google Shape;1337;p16"/>
            <p:cNvSpPr/>
            <p:nvPr/>
          </p:nvSpPr>
          <p:spPr>
            <a:xfrm>
              <a:off x="32775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7" name="Google Shape;1338;p16"/>
            <p:cNvSpPr/>
            <p:nvPr/>
          </p:nvSpPr>
          <p:spPr>
            <a:xfrm>
              <a:off x="32775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8" name="Google Shape;1339;p16"/>
            <p:cNvSpPr/>
            <p:nvPr/>
          </p:nvSpPr>
          <p:spPr>
            <a:xfrm>
              <a:off x="327755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9" name="Google Shape;1340;p16"/>
            <p:cNvSpPr/>
            <p:nvPr/>
          </p:nvSpPr>
          <p:spPr>
            <a:xfrm>
              <a:off x="32783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0" name="Google Shape;1341;p16"/>
            <p:cNvSpPr/>
            <p:nvPr/>
          </p:nvSpPr>
          <p:spPr>
            <a:xfrm>
              <a:off x="32783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1" name="Google Shape;1342;p16"/>
            <p:cNvSpPr/>
            <p:nvPr/>
          </p:nvSpPr>
          <p:spPr>
            <a:xfrm>
              <a:off x="32783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2" name="Google Shape;1343;p16"/>
            <p:cNvSpPr/>
            <p:nvPr/>
          </p:nvSpPr>
          <p:spPr>
            <a:xfrm>
              <a:off x="3278350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3" name="Google Shape;1344;p16"/>
            <p:cNvSpPr/>
            <p:nvPr/>
          </p:nvSpPr>
          <p:spPr>
            <a:xfrm>
              <a:off x="32791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4" name="Google Shape;1345;p16"/>
            <p:cNvSpPr/>
            <p:nvPr/>
          </p:nvSpPr>
          <p:spPr>
            <a:xfrm>
              <a:off x="32791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5" name="Google Shape;1346;p16"/>
            <p:cNvSpPr/>
            <p:nvPr/>
          </p:nvSpPr>
          <p:spPr>
            <a:xfrm>
              <a:off x="327912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3" y="0"/>
                  </a:lnTo>
                  <a:lnTo>
                    <a:pt x="33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6" name="Google Shape;1347;p16"/>
            <p:cNvSpPr/>
            <p:nvPr/>
          </p:nvSpPr>
          <p:spPr>
            <a:xfrm>
              <a:off x="32799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7" name="Google Shape;1348;p16"/>
            <p:cNvSpPr/>
            <p:nvPr/>
          </p:nvSpPr>
          <p:spPr>
            <a:xfrm>
              <a:off x="32799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8" name="Google Shape;1349;p16"/>
            <p:cNvSpPr/>
            <p:nvPr/>
          </p:nvSpPr>
          <p:spPr>
            <a:xfrm>
              <a:off x="327992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9" name="Google Shape;1350;p16"/>
            <p:cNvSpPr/>
            <p:nvPr/>
          </p:nvSpPr>
          <p:spPr>
            <a:xfrm>
              <a:off x="3279925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0" name="Google Shape;1351;p16"/>
            <p:cNvSpPr/>
            <p:nvPr/>
          </p:nvSpPr>
          <p:spPr>
            <a:xfrm>
              <a:off x="32807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1" name="Google Shape;1352;p16"/>
            <p:cNvSpPr/>
            <p:nvPr/>
          </p:nvSpPr>
          <p:spPr>
            <a:xfrm>
              <a:off x="328072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2" name="Google Shape;1353;p16"/>
            <p:cNvSpPr/>
            <p:nvPr/>
          </p:nvSpPr>
          <p:spPr>
            <a:xfrm>
              <a:off x="328072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3" name="Google Shape;1354;p16"/>
            <p:cNvSpPr/>
            <p:nvPr/>
          </p:nvSpPr>
          <p:spPr>
            <a:xfrm>
              <a:off x="32815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4" name="Google Shape;1355;p16"/>
            <p:cNvSpPr/>
            <p:nvPr/>
          </p:nvSpPr>
          <p:spPr>
            <a:xfrm>
              <a:off x="32815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5" name="Google Shape;1356;p16"/>
            <p:cNvSpPr/>
            <p:nvPr/>
          </p:nvSpPr>
          <p:spPr>
            <a:xfrm>
              <a:off x="3281500" y="2302875"/>
              <a:ext cx="825" cy="9525"/>
            </a:xfrm>
            <a:custGeom>
              <a:avLst/>
              <a:gdLst/>
              <a:ahLst/>
              <a:cxnLst/>
              <a:rect l="l" t="t" r="r" b="b"/>
              <a:pathLst>
                <a:path w="33" h="381" fill="none" extrusionOk="0">
                  <a:moveTo>
                    <a:pt x="1" y="0"/>
                  </a:moveTo>
                  <a:lnTo>
                    <a:pt x="33" y="0"/>
                  </a:lnTo>
                  <a:lnTo>
                    <a:pt x="33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6" name="Google Shape;1357;p16"/>
            <p:cNvSpPr/>
            <p:nvPr/>
          </p:nvSpPr>
          <p:spPr>
            <a:xfrm>
              <a:off x="32823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7" name="Google Shape;1358;p16"/>
            <p:cNvSpPr/>
            <p:nvPr/>
          </p:nvSpPr>
          <p:spPr>
            <a:xfrm>
              <a:off x="32823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8" name="Google Shape;1359;p16"/>
            <p:cNvSpPr/>
            <p:nvPr/>
          </p:nvSpPr>
          <p:spPr>
            <a:xfrm>
              <a:off x="32823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9" name="Google Shape;1360;p16"/>
            <p:cNvSpPr/>
            <p:nvPr/>
          </p:nvSpPr>
          <p:spPr>
            <a:xfrm>
              <a:off x="3283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0" name="Google Shape;1361;p16"/>
            <p:cNvSpPr/>
            <p:nvPr/>
          </p:nvSpPr>
          <p:spPr>
            <a:xfrm>
              <a:off x="3283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1" name="Google Shape;1362;p16"/>
            <p:cNvSpPr/>
            <p:nvPr/>
          </p:nvSpPr>
          <p:spPr>
            <a:xfrm>
              <a:off x="328310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2" name="Google Shape;1363;p16"/>
            <p:cNvSpPr/>
            <p:nvPr/>
          </p:nvSpPr>
          <p:spPr>
            <a:xfrm>
              <a:off x="3283100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3" name="Google Shape;1364;p16"/>
            <p:cNvSpPr/>
            <p:nvPr/>
          </p:nvSpPr>
          <p:spPr>
            <a:xfrm>
              <a:off x="32838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4" name="Google Shape;1365;p16"/>
            <p:cNvSpPr/>
            <p:nvPr/>
          </p:nvSpPr>
          <p:spPr>
            <a:xfrm>
              <a:off x="32838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5" name="Google Shape;1366;p16"/>
            <p:cNvSpPr/>
            <p:nvPr/>
          </p:nvSpPr>
          <p:spPr>
            <a:xfrm>
              <a:off x="32838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6" name="Google Shape;1367;p16"/>
            <p:cNvSpPr/>
            <p:nvPr/>
          </p:nvSpPr>
          <p:spPr>
            <a:xfrm>
              <a:off x="32846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7" name="Google Shape;1368;p16"/>
            <p:cNvSpPr/>
            <p:nvPr/>
          </p:nvSpPr>
          <p:spPr>
            <a:xfrm>
              <a:off x="32846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8" name="Google Shape;1369;p16"/>
            <p:cNvSpPr/>
            <p:nvPr/>
          </p:nvSpPr>
          <p:spPr>
            <a:xfrm>
              <a:off x="32846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9" name="Google Shape;1370;p16"/>
            <p:cNvSpPr/>
            <p:nvPr/>
          </p:nvSpPr>
          <p:spPr>
            <a:xfrm>
              <a:off x="3285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0" name="Google Shape;1371;p16"/>
            <p:cNvSpPr/>
            <p:nvPr/>
          </p:nvSpPr>
          <p:spPr>
            <a:xfrm>
              <a:off x="3285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1" name="Google Shape;1372;p16"/>
            <p:cNvSpPr/>
            <p:nvPr/>
          </p:nvSpPr>
          <p:spPr>
            <a:xfrm>
              <a:off x="3285475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0" y="0"/>
                  </a:moveTo>
                  <a:lnTo>
                    <a:pt x="0" y="0"/>
                  </a:lnTo>
                  <a:lnTo>
                    <a:pt x="0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2" name="Google Shape;1373;p16"/>
            <p:cNvSpPr/>
            <p:nvPr/>
          </p:nvSpPr>
          <p:spPr>
            <a:xfrm>
              <a:off x="3285475" y="2302875"/>
              <a:ext cx="800" cy="9525"/>
            </a:xfrm>
            <a:custGeom>
              <a:avLst/>
              <a:gdLst/>
              <a:ahLst/>
              <a:cxnLst/>
              <a:rect l="l" t="t" r="r" b="b"/>
              <a:pathLst>
                <a:path w="32" h="381" fill="none" extrusionOk="0">
                  <a:moveTo>
                    <a:pt x="0" y="0"/>
                  </a:moveTo>
                  <a:lnTo>
                    <a:pt x="32" y="0"/>
                  </a:lnTo>
                  <a:lnTo>
                    <a:pt x="32" y="380"/>
                  </a:lnTo>
                  <a:lnTo>
                    <a:pt x="0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3" name="Google Shape;1374;p16"/>
            <p:cNvSpPr/>
            <p:nvPr/>
          </p:nvSpPr>
          <p:spPr>
            <a:xfrm>
              <a:off x="32862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0"/>
                  </a:moveTo>
                  <a:lnTo>
                    <a:pt x="1" y="0"/>
                  </a:lnTo>
                  <a:lnTo>
                    <a:pt x="1" y="380"/>
                  </a:lnTo>
                  <a:lnTo>
                    <a:pt x="1" y="38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4" name="Google Shape;1375;p16"/>
            <p:cNvSpPr/>
            <p:nvPr/>
          </p:nvSpPr>
          <p:spPr>
            <a:xfrm>
              <a:off x="3286250" y="2302875"/>
              <a:ext cx="25" cy="9525"/>
            </a:xfrm>
            <a:custGeom>
              <a:avLst/>
              <a:gdLst/>
              <a:ahLst/>
              <a:cxnLst/>
              <a:rect l="l" t="t" r="r" b="b"/>
              <a:pathLst>
                <a:path w="1" h="381" fill="none" extrusionOk="0">
                  <a:moveTo>
                    <a:pt x="1" y="380"/>
                  </a:moveTo>
                  <a:lnTo>
                    <a:pt x="1" y="0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5" name="Google Shape;1376;p16"/>
            <p:cNvSpPr/>
            <p:nvPr/>
          </p:nvSpPr>
          <p:spPr>
            <a:xfrm>
              <a:off x="330210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6" name="Google Shape;1377;p16"/>
            <p:cNvSpPr/>
            <p:nvPr/>
          </p:nvSpPr>
          <p:spPr>
            <a:xfrm>
              <a:off x="33028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7" name="Google Shape;1378;p16"/>
            <p:cNvSpPr/>
            <p:nvPr/>
          </p:nvSpPr>
          <p:spPr>
            <a:xfrm>
              <a:off x="33028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3" y="1"/>
                  </a:lnTo>
                  <a:lnTo>
                    <a:pt x="33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8" name="Google Shape;1379;p16"/>
            <p:cNvSpPr/>
            <p:nvPr/>
          </p:nvSpPr>
          <p:spPr>
            <a:xfrm>
              <a:off x="33036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9" name="Google Shape;1380;p16"/>
            <p:cNvSpPr/>
            <p:nvPr/>
          </p:nvSpPr>
          <p:spPr>
            <a:xfrm>
              <a:off x="33036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0" name="Google Shape;1381;p16"/>
            <p:cNvSpPr/>
            <p:nvPr/>
          </p:nvSpPr>
          <p:spPr>
            <a:xfrm>
              <a:off x="33036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1" name="Google Shape;1382;p16"/>
            <p:cNvSpPr/>
            <p:nvPr/>
          </p:nvSpPr>
          <p:spPr>
            <a:xfrm>
              <a:off x="330367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2" name="Google Shape;1383;p16"/>
            <p:cNvSpPr/>
            <p:nvPr/>
          </p:nvSpPr>
          <p:spPr>
            <a:xfrm>
              <a:off x="33044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3" name="Google Shape;1384;p16"/>
            <p:cNvSpPr/>
            <p:nvPr/>
          </p:nvSpPr>
          <p:spPr>
            <a:xfrm>
              <a:off x="33044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4" name="Google Shape;1385;p16"/>
            <p:cNvSpPr/>
            <p:nvPr/>
          </p:nvSpPr>
          <p:spPr>
            <a:xfrm>
              <a:off x="33044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5" name="Google Shape;1386;p16"/>
            <p:cNvSpPr/>
            <p:nvPr/>
          </p:nvSpPr>
          <p:spPr>
            <a:xfrm>
              <a:off x="33052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6" name="Google Shape;1387;p16"/>
            <p:cNvSpPr/>
            <p:nvPr/>
          </p:nvSpPr>
          <p:spPr>
            <a:xfrm>
              <a:off x="33052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7" name="Google Shape;1388;p16"/>
            <p:cNvSpPr/>
            <p:nvPr/>
          </p:nvSpPr>
          <p:spPr>
            <a:xfrm>
              <a:off x="33052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3" y="1"/>
                  </a:lnTo>
                  <a:lnTo>
                    <a:pt x="33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8" name="Google Shape;1389;p16"/>
            <p:cNvSpPr/>
            <p:nvPr/>
          </p:nvSpPr>
          <p:spPr>
            <a:xfrm>
              <a:off x="33052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3" y="1"/>
                  </a:lnTo>
                  <a:lnTo>
                    <a:pt x="33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9" name="Google Shape;1390;p16"/>
            <p:cNvSpPr/>
            <p:nvPr/>
          </p:nvSpPr>
          <p:spPr>
            <a:xfrm>
              <a:off x="33060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0" name="Google Shape;1391;p16"/>
            <p:cNvSpPr/>
            <p:nvPr/>
          </p:nvSpPr>
          <p:spPr>
            <a:xfrm>
              <a:off x="33060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1" name="Google Shape;1392;p16"/>
            <p:cNvSpPr/>
            <p:nvPr/>
          </p:nvSpPr>
          <p:spPr>
            <a:xfrm>
              <a:off x="330605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2" name="Google Shape;1393;p16"/>
            <p:cNvSpPr/>
            <p:nvPr/>
          </p:nvSpPr>
          <p:spPr>
            <a:xfrm>
              <a:off x="33068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3" name="Google Shape;1394;p16"/>
            <p:cNvSpPr/>
            <p:nvPr/>
          </p:nvSpPr>
          <p:spPr>
            <a:xfrm>
              <a:off x="330685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4" name="Google Shape;1395;p16"/>
            <p:cNvSpPr/>
            <p:nvPr/>
          </p:nvSpPr>
          <p:spPr>
            <a:xfrm>
              <a:off x="3306850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5" name="Google Shape;1396;p16"/>
            <p:cNvSpPr/>
            <p:nvPr/>
          </p:nvSpPr>
          <p:spPr>
            <a:xfrm>
              <a:off x="33076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6" name="Google Shape;1397;p16"/>
            <p:cNvSpPr/>
            <p:nvPr/>
          </p:nvSpPr>
          <p:spPr>
            <a:xfrm>
              <a:off x="33076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7" name="Google Shape;1398;p16"/>
            <p:cNvSpPr/>
            <p:nvPr/>
          </p:nvSpPr>
          <p:spPr>
            <a:xfrm>
              <a:off x="33076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1399;p16"/>
            <p:cNvSpPr/>
            <p:nvPr/>
          </p:nvSpPr>
          <p:spPr>
            <a:xfrm>
              <a:off x="33084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1400;p16"/>
            <p:cNvSpPr/>
            <p:nvPr/>
          </p:nvSpPr>
          <p:spPr>
            <a:xfrm>
              <a:off x="33084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1401;p16"/>
            <p:cNvSpPr/>
            <p:nvPr/>
          </p:nvSpPr>
          <p:spPr>
            <a:xfrm>
              <a:off x="33084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1402;p16"/>
            <p:cNvSpPr/>
            <p:nvPr/>
          </p:nvSpPr>
          <p:spPr>
            <a:xfrm>
              <a:off x="3308425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1403;p16"/>
            <p:cNvSpPr/>
            <p:nvPr/>
          </p:nvSpPr>
          <p:spPr>
            <a:xfrm>
              <a:off x="33092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1404;p16"/>
            <p:cNvSpPr/>
            <p:nvPr/>
          </p:nvSpPr>
          <p:spPr>
            <a:xfrm>
              <a:off x="33092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1405;p16"/>
            <p:cNvSpPr/>
            <p:nvPr/>
          </p:nvSpPr>
          <p:spPr>
            <a:xfrm>
              <a:off x="330922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1406;p16"/>
            <p:cNvSpPr/>
            <p:nvPr/>
          </p:nvSpPr>
          <p:spPr>
            <a:xfrm>
              <a:off x="3309225" y="2240325"/>
              <a:ext cx="800" cy="10325"/>
            </a:xfrm>
            <a:custGeom>
              <a:avLst/>
              <a:gdLst/>
              <a:ahLst/>
              <a:cxnLst/>
              <a:rect l="l" t="t" r="r" b="b"/>
              <a:pathLst>
                <a:path w="32" h="413" fill="none" extrusionOk="0">
                  <a:moveTo>
                    <a:pt x="0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1407;p16"/>
            <p:cNvSpPr/>
            <p:nvPr/>
          </p:nvSpPr>
          <p:spPr>
            <a:xfrm>
              <a:off x="33100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1408;p16"/>
            <p:cNvSpPr/>
            <p:nvPr/>
          </p:nvSpPr>
          <p:spPr>
            <a:xfrm>
              <a:off x="33100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1409;p16"/>
            <p:cNvSpPr/>
            <p:nvPr/>
          </p:nvSpPr>
          <p:spPr>
            <a:xfrm>
              <a:off x="331000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3" y="1"/>
                  </a:lnTo>
                  <a:lnTo>
                    <a:pt x="33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1410;p16"/>
            <p:cNvSpPr/>
            <p:nvPr/>
          </p:nvSpPr>
          <p:spPr>
            <a:xfrm>
              <a:off x="33108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1411;p16"/>
            <p:cNvSpPr/>
            <p:nvPr/>
          </p:nvSpPr>
          <p:spPr>
            <a:xfrm>
              <a:off x="33108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1412;p16"/>
            <p:cNvSpPr/>
            <p:nvPr/>
          </p:nvSpPr>
          <p:spPr>
            <a:xfrm>
              <a:off x="3310800" y="2240325"/>
              <a:ext cx="825" cy="10325"/>
            </a:xfrm>
            <a:custGeom>
              <a:avLst/>
              <a:gdLst/>
              <a:ahLst/>
              <a:cxnLst/>
              <a:rect l="l" t="t" r="r" b="b"/>
              <a:pathLst>
                <a:path w="33" h="413" fill="none" extrusionOk="0">
                  <a:moveTo>
                    <a:pt x="1" y="1"/>
                  </a:moveTo>
                  <a:lnTo>
                    <a:pt x="32" y="1"/>
                  </a:lnTo>
                  <a:lnTo>
                    <a:pt x="32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1413;p16"/>
            <p:cNvSpPr/>
            <p:nvPr/>
          </p:nvSpPr>
          <p:spPr>
            <a:xfrm>
              <a:off x="33116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1414;p16"/>
            <p:cNvSpPr/>
            <p:nvPr/>
          </p:nvSpPr>
          <p:spPr>
            <a:xfrm>
              <a:off x="33116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1415;p16"/>
            <p:cNvSpPr/>
            <p:nvPr/>
          </p:nvSpPr>
          <p:spPr>
            <a:xfrm>
              <a:off x="3311600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0" y="1"/>
                  </a:moveTo>
                  <a:lnTo>
                    <a:pt x="0" y="1"/>
                  </a:lnTo>
                  <a:lnTo>
                    <a:pt x="0" y="412"/>
                  </a:lnTo>
                  <a:lnTo>
                    <a:pt x="0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1416;p16"/>
            <p:cNvSpPr/>
            <p:nvPr/>
          </p:nvSpPr>
          <p:spPr>
            <a:xfrm>
              <a:off x="3312375" y="2240325"/>
              <a:ext cx="25" cy="10325"/>
            </a:xfrm>
            <a:custGeom>
              <a:avLst/>
              <a:gdLst/>
              <a:ahLst/>
              <a:cxnLst/>
              <a:rect l="l" t="t" r="r" b="b"/>
              <a:pathLst>
                <a:path w="1" h="413" fill="none" extrusionOk="0">
                  <a:moveTo>
                    <a:pt x="1" y="1"/>
                  </a:moveTo>
                  <a:lnTo>
                    <a:pt x="1" y="1"/>
                  </a:lnTo>
                  <a:lnTo>
                    <a:pt x="1" y="412"/>
                  </a:lnTo>
                  <a:lnTo>
                    <a:pt x="1" y="412"/>
                  </a:ln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1417;p16"/>
            <p:cNvSpPr/>
            <p:nvPr/>
          </p:nvSpPr>
          <p:spPr>
            <a:xfrm>
              <a:off x="3743875" y="1532525"/>
              <a:ext cx="3261950" cy="581150"/>
            </a:xfrm>
            <a:custGeom>
              <a:avLst/>
              <a:gdLst/>
              <a:ahLst/>
              <a:cxnLst/>
              <a:rect l="l" t="t" r="r" b="b"/>
              <a:pathLst>
                <a:path w="130478" h="23246" extrusionOk="0">
                  <a:moveTo>
                    <a:pt x="37655" y="1"/>
                  </a:moveTo>
                  <a:cubicBezTo>
                    <a:pt x="35755" y="1"/>
                    <a:pt x="34235" y="1521"/>
                    <a:pt x="34235" y="3421"/>
                  </a:cubicBezTo>
                  <a:lnTo>
                    <a:pt x="34235" y="7886"/>
                  </a:lnTo>
                  <a:cubicBezTo>
                    <a:pt x="34184" y="10056"/>
                    <a:pt x="32677" y="11243"/>
                    <a:pt x="31005" y="11243"/>
                  </a:cubicBezTo>
                  <a:cubicBezTo>
                    <a:pt x="29529" y="11243"/>
                    <a:pt x="27924" y="10319"/>
                    <a:pt x="27078" y="8330"/>
                  </a:cubicBezTo>
                  <a:cubicBezTo>
                    <a:pt x="25811" y="5384"/>
                    <a:pt x="22866" y="3294"/>
                    <a:pt x="19445" y="3294"/>
                  </a:cubicBezTo>
                  <a:cubicBezTo>
                    <a:pt x="16089" y="3294"/>
                    <a:pt x="13207" y="5289"/>
                    <a:pt x="11877" y="8140"/>
                  </a:cubicBezTo>
                  <a:lnTo>
                    <a:pt x="11877" y="8108"/>
                  </a:lnTo>
                  <a:cubicBezTo>
                    <a:pt x="10663" y="10419"/>
                    <a:pt x="8778" y="11302"/>
                    <a:pt x="7097" y="11302"/>
                  </a:cubicBezTo>
                  <a:cubicBezTo>
                    <a:pt x="6497" y="11302"/>
                    <a:pt x="5924" y="11190"/>
                    <a:pt x="5416" y="10990"/>
                  </a:cubicBezTo>
                  <a:cubicBezTo>
                    <a:pt x="5353" y="10958"/>
                    <a:pt x="5289" y="10926"/>
                    <a:pt x="5226" y="10895"/>
                  </a:cubicBezTo>
                  <a:cubicBezTo>
                    <a:pt x="5163" y="10863"/>
                    <a:pt x="5099" y="10831"/>
                    <a:pt x="5068" y="10831"/>
                  </a:cubicBezTo>
                  <a:cubicBezTo>
                    <a:pt x="5004" y="10768"/>
                    <a:pt x="4909" y="10736"/>
                    <a:pt x="4846" y="10705"/>
                  </a:cubicBezTo>
                  <a:cubicBezTo>
                    <a:pt x="4339" y="10388"/>
                    <a:pt x="4086" y="10008"/>
                    <a:pt x="3833" y="9850"/>
                  </a:cubicBezTo>
                  <a:cubicBezTo>
                    <a:pt x="3421" y="9501"/>
                    <a:pt x="2914" y="9280"/>
                    <a:pt x="2344" y="9280"/>
                  </a:cubicBezTo>
                  <a:cubicBezTo>
                    <a:pt x="1046" y="9280"/>
                    <a:pt x="1" y="10325"/>
                    <a:pt x="1" y="11623"/>
                  </a:cubicBezTo>
                  <a:cubicBezTo>
                    <a:pt x="1" y="12922"/>
                    <a:pt x="1046" y="13967"/>
                    <a:pt x="2344" y="13967"/>
                  </a:cubicBezTo>
                  <a:cubicBezTo>
                    <a:pt x="2914" y="13967"/>
                    <a:pt x="3421" y="13777"/>
                    <a:pt x="3833" y="13428"/>
                  </a:cubicBezTo>
                  <a:cubicBezTo>
                    <a:pt x="4086" y="13238"/>
                    <a:pt x="4339" y="12890"/>
                    <a:pt x="4846" y="12573"/>
                  </a:cubicBezTo>
                  <a:cubicBezTo>
                    <a:pt x="4846" y="12573"/>
                    <a:pt x="4846" y="12541"/>
                    <a:pt x="4846" y="12541"/>
                  </a:cubicBezTo>
                  <a:cubicBezTo>
                    <a:pt x="4909" y="12510"/>
                    <a:pt x="4973" y="12478"/>
                    <a:pt x="5068" y="12446"/>
                  </a:cubicBezTo>
                  <a:cubicBezTo>
                    <a:pt x="5099" y="12415"/>
                    <a:pt x="5163" y="12383"/>
                    <a:pt x="5226" y="12351"/>
                  </a:cubicBezTo>
                  <a:cubicBezTo>
                    <a:pt x="5289" y="12320"/>
                    <a:pt x="5353" y="12288"/>
                    <a:pt x="5416" y="12288"/>
                  </a:cubicBezTo>
                  <a:cubicBezTo>
                    <a:pt x="5928" y="12078"/>
                    <a:pt x="6507" y="11962"/>
                    <a:pt x="7111" y="11962"/>
                  </a:cubicBezTo>
                  <a:cubicBezTo>
                    <a:pt x="8789" y="11962"/>
                    <a:pt x="10666" y="12857"/>
                    <a:pt x="11877" y="15138"/>
                  </a:cubicBezTo>
                  <a:cubicBezTo>
                    <a:pt x="13207" y="17989"/>
                    <a:pt x="16089" y="19952"/>
                    <a:pt x="19445" y="19952"/>
                  </a:cubicBezTo>
                  <a:cubicBezTo>
                    <a:pt x="22866" y="19952"/>
                    <a:pt x="25811" y="17894"/>
                    <a:pt x="27078" y="14917"/>
                  </a:cubicBezTo>
                  <a:lnTo>
                    <a:pt x="27078" y="14948"/>
                  </a:lnTo>
                  <a:cubicBezTo>
                    <a:pt x="27924" y="12959"/>
                    <a:pt x="29522" y="12034"/>
                    <a:pt x="30994" y="12034"/>
                  </a:cubicBezTo>
                  <a:cubicBezTo>
                    <a:pt x="32662" y="12034"/>
                    <a:pt x="34168" y="13222"/>
                    <a:pt x="34235" y="15392"/>
                  </a:cubicBezTo>
                  <a:lnTo>
                    <a:pt x="34235" y="19825"/>
                  </a:lnTo>
                  <a:cubicBezTo>
                    <a:pt x="34235" y="21725"/>
                    <a:pt x="35755" y="23246"/>
                    <a:pt x="37655" y="23246"/>
                  </a:cubicBezTo>
                  <a:lnTo>
                    <a:pt x="127025" y="23246"/>
                  </a:lnTo>
                  <a:cubicBezTo>
                    <a:pt x="128925" y="23246"/>
                    <a:pt x="130477" y="21725"/>
                    <a:pt x="130477" y="19825"/>
                  </a:cubicBezTo>
                  <a:lnTo>
                    <a:pt x="130477" y="3421"/>
                  </a:lnTo>
                  <a:cubicBezTo>
                    <a:pt x="130477" y="1521"/>
                    <a:pt x="128925" y="1"/>
                    <a:pt x="127025" y="1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1418;p16"/>
            <p:cNvSpPr/>
            <p:nvPr/>
          </p:nvSpPr>
          <p:spPr>
            <a:xfrm>
              <a:off x="4059775" y="1652875"/>
              <a:ext cx="340475" cy="340450"/>
            </a:xfrm>
            <a:custGeom>
              <a:avLst/>
              <a:gdLst/>
              <a:ahLst/>
              <a:cxnLst/>
              <a:rect l="l" t="t" r="r" b="b"/>
              <a:pathLst>
                <a:path w="13619" h="13618" extrusionOk="0">
                  <a:moveTo>
                    <a:pt x="6809" y="0"/>
                  </a:moveTo>
                  <a:cubicBezTo>
                    <a:pt x="3041" y="0"/>
                    <a:pt x="1" y="3041"/>
                    <a:pt x="1" y="6809"/>
                  </a:cubicBezTo>
                  <a:cubicBezTo>
                    <a:pt x="1" y="10578"/>
                    <a:pt x="3041" y="13618"/>
                    <a:pt x="6809" y="13618"/>
                  </a:cubicBezTo>
                  <a:cubicBezTo>
                    <a:pt x="10578" y="13618"/>
                    <a:pt x="13618" y="10578"/>
                    <a:pt x="13618" y="6809"/>
                  </a:cubicBezTo>
                  <a:cubicBezTo>
                    <a:pt x="13618" y="3041"/>
                    <a:pt x="10578" y="0"/>
                    <a:pt x="680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1419;p16"/>
            <p:cNvSpPr/>
            <p:nvPr/>
          </p:nvSpPr>
          <p:spPr>
            <a:xfrm>
              <a:off x="3771600" y="1793000"/>
              <a:ext cx="60975" cy="61000"/>
            </a:xfrm>
            <a:custGeom>
              <a:avLst/>
              <a:gdLst/>
              <a:ahLst/>
              <a:cxnLst/>
              <a:rect l="l" t="t" r="r" b="b"/>
              <a:pathLst>
                <a:path w="2439" h="2440" extrusionOk="0">
                  <a:moveTo>
                    <a:pt x="2439" y="1204"/>
                  </a:moveTo>
                  <a:cubicBezTo>
                    <a:pt x="2439" y="1869"/>
                    <a:pt x="1900" y="2439"/>
                    <a:pt x="1235" y="2439"/>
                  </a:cubicBezTo>
                  <a:cubicBezTo>
                    <a:pt x="538" y="2439"/>
                    <a:pt x="0" y="1869"/>
                    <a:pt x="0" y="1204"/>
                  </a:cubicBezTo>
                  <a:cubicBezTo>
                    <a:pt x="0" y="539"/>
                    <a:pt x="538" y="1"/>
                    <a:pt x="1235" y="1"/>
                  </a:cubicBezTo>
                  <a:cubicBezTo>
                    <a:pt x="1900" y="1"/>
                    <a:pt x="2439" y="539"/>
                    <a:pt x="2439" y="1204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1420;p16"/>
            <p:cNvSpPr/>
            <p:nvPr/>
          </p:nvSpPr>
          <p:spPr>
            <a:xfrm>
              <a:off x="4631400" y="1564200"/>
              <a:ext cx="2341950" cy="517800"/>
            </a:xfrm>
            <a:custGeom>
              <a:avLst/>
              <a:gdLst/>
              <a:ahLst/>
              <a:cxnLst/>
              <a:rect l="l" t="t" r="r" b="b"/>
              <a:pathLst>
                <a:path w="93678" h="20712" extrusionOk="0">
                  <a:moveTo>
                    <a:pt x="2154" y="0"/>
                  </a:moveTo>
                  <a:cubicBezTo>
                    <a:pt x="982" y="0"/>
                    <a:pt x="1" y="982"/>
                    <a:pt x="1" y="2154"/>
                  </a:cubicBezTo>
                  <a:lnTo>
                    <a:pt x="1" y="18558"/>
                  </a:lnTo>
                  <a:cubicBezTo>
                    <a:pt x="1" y="19730"/>
                    <a:pt x="982" y="20712"/>
                    <a:pt x="2154" y="20712"/>
                  </a:cubicBezTo>
                  <a:lnTo>
                    <a:pt x="91524" y="20712"/>
                  </a:lnTo>
                  <a:cubicBezTo>
                    <a:pt x="92728" y="20712"/>
                    <a:pt x="93678" y="19730"/>
                    <a:pt x="93678" y="18558"/>
                  </a:cubicBezTo>
                  <a:lnTo>
                    <a:pt x="93678" y="2154"/>
                  </a:lnTo>
                  <a:cubicBezTo>
                    <a:pt x="93678" y="982"/>
                    <a:pt x="92728" y="0"/>
                    <a:pt x="91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/>
                <a:t>Argumentasi</a:t>
              </a:r>
              <a:endParaRPr sz="2400" dirty="0"/>
            </a:p>
          </p:txBody>
        </p:sp>
        <p:sp>
          <p:nvSpPr>
            <p:cNvPr id="1002" name="Google Shape;1423;p16"/>
            <p:cNvSpPr/>
            <p:nvPr/>
          </p:nvSpPr>
          <p:spPr>
            <a:xfrm>
              <a:off x="595975" y="2986125"/>
              <a:ext cx="3262725" cy="581950"/>
            </a:xfrm>
            <a:custGeom>
              <a:avLst/>
              <a:gdLst/>
              <a:ahLst/>
              <a:cxnLst/>
              <a:rect l="l" t="t" r="r" b="b"/>
              <a:pathLst>
                <a:path w="130509" h="23278" extrusionOk="0">
                  <a:moveTo>
                    <a:pt x="3421" y="1"/>
                  </a:moveTo>
                  <a:cubicBezTo>
                    <a:pt x="1521" y="1"/>
                    <a:pt x="0" y="1552"/>
                    <a:pt x="0" y="3453"/>
                  </a:cubicBezTo>
                  <a:lnTo>
                    <a:pt x="0" y="19825"/>
                  </a:lnTo>
                  <a:cubicBezTo>
                    <a:pt x="0" y="21726"/>
                    <a:pt x="1521" y="23277"/>
                    <a:pt x="3421" y="23277"/>
                  </a:cubicBezTo>
                  <a:lnTo>
                    <a:pt x="92822" y="23277"/>
                  </a:lnTo>
                  <a:cubicBezTo>
                    <a:pt x="94723" y="23277"/>
                    <a:pt x="96274" y="21726"/>
                    <a:pt x="96274" y="19825"/>
                  </a:cubicBezTo>
                  <a:lnTo>
                    <a:pt x="96274" y="15392"/>
                  </a:lnTo>
                  <a:cubicBezTo>
                    <a:pt x="96325" y="13222"/>
                    <a:pt x="97823" y="12035"/>
                    <a:pt x="99487" y="12035"/>
                  </a:cubicBezTo>
                  <a:cubicBezTo>
                    <a:pt x="100956" y="12035"/>
                    <a:pt x="102554" y="12959"/>
                    <a:pt x="103400" y="14948"/>
                  </a:cubicBezTo>
                  <a:cubicBezTo>
                    <a:pt x="104667" y="17894"/>
                    <a:pt x="107612" y="19952"/>
                    <a:pt x="111032" y="19952"/>
                  </a:cubicBezTo>
                  <a:cubicBezTo>
                    <a:pt x="114389" y="19952"/>
                    <a:pt x="117271" y="17989"/>
                    <a:pt x="118601" y="15138"/>
                  </a:cubicBezTo>
                  <a:cubicBezTo>
                    <a:pt x="119811" y="12857"/>
                    <a:pt x="121689" y="11962"/>
                    <a:pt x="123366" y="11962"/>
                  </a:cubicBezTo>
                  <a:cubicBezTo>
                    <a:pt x="123971" y="11962"/>
                    <a:pt x="124550" y="12078"/>
                    <a:pt x="125062" y="12288"/>
                  </a:cubicBezTo>
                  <a:cubicBezTo>
                    <a:pt x="125125" y="12320"/>
                    <a:pt x="125188" y="12352"/>
                    <a:pt x="125252" y="12383"/>
                  </a:cubicBezTo>
                  <a:cubicBezTo>
                    <a:pt x="125315" y="12383"/>
                    <a:pt x="125378" y="12415"/>
                    <a:pt x="125410" y="12447"/>
                  </a:cubicBezTo>
                  <a:cubicBezTo>
                    <a:pt x="125505" y="12478"/>
                    <a:pt x="125568" y="12510"/>
                    <a:pt x="125632" y="12573"/>
                  </a:cubicBezTo>
                  <a:cubicBezTo>
                    <a:pt x="126138" y="12890"/>
                    <a:pt x="126392" y="13238"/>
                    <a:pt x="126645" y="13428"/>
                  </a:cubicBezTo>
                  <a:cubicBezTo>
                    <a:pt x="127057" y="13777"/>
                    <a:pt x="127563" y="13967"/>
                    <a:pt x="128165" y="13967"/>
                  </a:cubicBezTo>
                  <a:cubicBezTo>
                    <a:pt x="129432" y="13967"/>
                    <a:pt x="130509" y="12922"/>
                    <a:pt x="130509" y="11623"/>
                  </a:cubicBezTo>
                  <a:cubicBezTo>
                    <a:pt x="130509" y="10356"/>
                    <a:pt x="129432" y="9280"/>
                    <a:pt x="128165" y="9280"/>
                  </a:cubicBezTo>
                  <a:cubicBezTo>
                    <a:pt x="127563" y="9280"/>
                    <a:pt x="127057" y="9501"/>
                    <a:pt x="126645" y="9850"/>
                  </a:cubicBezTo>
                  <a:cubicBezTo>
                    <a:pt x="126392" y="10040"/>
                    <a:pt x="126138" y="10388"/>
                    <a:pt x="125632" y="10705"/>
                  </a:cubicBezTo>
                  <a:cubicBezTo>
                    <a:pt x="125568" y="10736"/>
                    <a:pt x="125505" y="10800"/>
                    <a:pt x="125410" y="10831"/>
                  </a:cubicBezTo>
                  <a:cubicBezTo>
                    <a:pt x="125378" y="10863"/>
                    <a:pt x="125315" y="10895"/>
                    <a:pt x="125283" y="10895"/>
                  </a:cubicBezTo>
                  <a:cubicBezTo>
                    <a:pt x="125188" y="10926"/>
                    <a:pt x="125157" y="10958"/>
                    <a:pt x="125062" y="10990"/>
                  </a:cubicBezTo>
                  <a:cubicBezTo>
                    <a:pt x="124550" y="11200"/>
                    <a:pt x="123971" y="11316"/>
                    <a:pt x="123366" y="11316"/>
                  </a:cubicBezTo>
                  <a:cubicBezTo>
                    <a:pt x="121689" y="11316"/>
                    <a:pt x="119811" y="10421"/>
                    <a:pt x="118601" y="8140"/>
                  </a:cubicBezTo>
                  <a:cubicBezTo>
                    <a:pt x="117271" y="5289"/>
                    <a:pt x="114389" y="3294"/>
                    <a:pt x="111032" y="3294"/>
                  </a:cubicBezTo>
                  <a:cubicBezTo>
                    <a:pt x="107612" y="3294"/>
                    <a:pt x="104667" y="5384"/>
                    <a:pt x="103400" y="8330"/>
                  </a:cubicBezTo>
                  <a:cubicBezTo>
                    <a:pt x="102569" y="10319"/>
                    <a:pt x="100972" y="11244"/>
                    <a:pt x="99500" y="11244"/>
                  </a:cubicBezTo>
                  <a:cubicBezTo>
                    <a:pt x="97832" y="11244"/>
                    <a:pt x="96325" y="10056"/>
                    <a:pt x="96274" y="7886"/>
                  </a:cubicBezTo>
                  <a:lnTo>
                    <a:pt x="96274" y="3453"/>
                  </a:lnTo>
                  <a:cubicBezTo>
                    <a:pt x="96274" y="1552"/>
                    <a:pt x="94723" y="1"/>
                    <a:pt x="92822" y="1"/>
                  </a:cubicBezTo>
                  <a:close/>
                </a:path>
              </a:pathLst>
            </a:custGeom>
            <a:solidFill>
              <a:srgbClr val="F2A3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424;p16"/>
            <p:cNvSpPr/>
            <p:nvPr/>
          </p:nvSpPr>
          <p:spPr>
            <a:xfrm>
              <a:off x="3201550" y="3106475"/>
              <a:ext cx="340475" cy="341250"/>
            </a:xfrm>
            <a:custGeom>
              <a:avLst/>
              <a:gdLst/>
              <a:ahLst/>
              <a:cxnLst/>
              <a:rect l="l" t="t" r="r" b="b"/>
              <a:pathLst>
                <a:path w="13619" h="13650" extrusionOk="0">
                  <a:moveTo>
                    <a:pt x="13618" y="6841"/>
                  </a:moveTo>
                  <a:cubicBezTo>
                    <a:pt x="13618" y="10578"/>
                    <a:pt x="10578" y="13650"/>
                    <a:pt x="6809" y="13650"/>
                  </a:cubicBezTo>
                  <a:cubicBezTo>
                    <a:pt x="3041" y="13650"/>
                    <a:pt x="0" y="10578"/>
                    <a:pt x="0" y="6841"/>
                  </a:cubicBezTo>
                  <a:cubicBezTo>
                    <a:pt x="0" y="3072"/>
                    <a:pt x="3041" y="0"/>
                    <a:pt x="6809" y="0"/>
                  </a:cubicBezTo>
                  <a:cubicBezTo>
                    <a:pt x="10578" y="0"/>
                    <a:pt x="13618" y="3072"/>
                    <a:pt x="13618" y="684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425;p16"/>
            <p:cNvSpPr/>
            <p:nvPr/>
          </p:nvSpPr>
          <p:spPr>
            <a:xfrm>
              <a:off x="3769225" y="3246600"/>
              <a:ext cx="60975" cy="61000"/>
            </a:xfrm>
            <a:custGeom>
              <a:avLst/>
              <a:gdLst/>
              <a:ahLst/>
              <a:cxnLst/>
              <a:rect l="l" t="t" r="r" b="b"/>
              <a:pathLst>
                <a:path w="2439" h="2440" extrusionOk="0">
                  <a:moveTo>
                    <a:pt x="2439" y="1236"/>
                  </a:moveTo>
                  <a:cubicBezTo>
                    <a:pt x="2439" y="1901"/>
                    <a:pt x="1900" y="2439"/>
                    <a:pt x="1203" y="2439"/>
                  </a:cubicBezTo>
                  <a:cubicBezTo>
                    <a:pt x="538" y="2439"/>
                    <a:pt x="0" y="1901"/>
                    <a:pt x="0" y="1236"/>
                  </a:cubicBezTo>
                  <a:cubicBezTo>
                    <a:pt x="0" y="539"/>
                    <a:pt x="538" y="1"/>
                    <a:pt x="1203" y="1"/>
                  </a:cubicBezTo>
                  <a:cubicBezTo>
                    <a:pt x="1900" y="1"/>
                    <a:pt x="2439" y="539"/>
                    <a:pt x="2439" y="123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426;p16"/>
            <p:cNvSpPr/>
            <p:nvPr/>
          </p:nvSpPr>
          <p:spPr>
            <a:xfrm>
              <a:off x="627650" y="3018600"/>
              <a:ext cx="2342725" cy="517000"/>
            </a:xfrm>
            <a:custGeom>
              <a:avLst/>
              <a:gdLst/>
              <a:ahLst/>
              <a:cxnLst/>
              <a:rect l="l" t="t" r="r" b="b"/>
              <a:pathLst>
                <a:path w="93709" h="20680" extrusionOk="0">
                  <a:moveTo>
                    <a:pt x="2154" y="0"/>
                  </a:moveTo>
                  <a:cubicBezTo>
                    <a:pt x="982" y="0"/>
                    <a:pt x="0" y="950"/>
                    <a:pt x="0" y="2154"/>
                  </a:cubicBezTo>
                  <a:lnTo>
                    <a:pt x="0" y="18526"/>
                  </a:lnTo>
                  <a:cubicBezTo>
                    <a:pt x="0" y="19730"/>
                    <a:pt x="982" y="20680"/>
                    <a:pt x="2154" y="20680"/>
                  </a:cubicBezTo>
                  <a:lnTo>
                    <a:pt x="91555" y="20680"/>
                  </a:lnTo>
                  <a:cubicBezTo>
                    <a:pt x="92759" y="20680"/>
                    <a:pt x="93709" y="19730"/>
                    <a:pt x="93709" y="18526"/>
                  </a:cubicBezTo>
                  <a:lnTo>
                    <a:pt x="93709" y="2154"/>
                  </a:lnTo>
                  <a:cubicBezTo>
                    <a:pt x="93709" y="950"/>
                    <a:pt x="92727" y="0"/>
                    <a:pt x="915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/>
                <a:t>Eksposisi</a:t>
              </a:r>
              <a:endParaRPr sz="2400" dirty="0"/>
            </a:p>
          </p:txBody>
        </p:sp>
        <p:sp>
          <p:nvSpPr>
            <p:cNvPr id="1007" name="Google Shape;1428;p16"/>
            <p:cNvSpPr/>
            <p:nvPr/>
          </p:nvSpPr>
          <p:spPr>
            <a:xfrm>
              <a:off x="3346425" y="3280650"/>
              <a:ext cx="51500" cy="78400"/>
            </a:xfrm>
            <a:custGeom>
              <a:avLst/>
              <a:gdLst/>
              <a:ahLst/>
              <a:cxnLst/>
              <a:rect l="l" t="t" r="r" b="b"/>
              <a:pathLst>
                <a:path w="2060" h="3136" extrusionOk="0">
                  <a:moveTo>
                    <a:pt x="1014" y="317"/>
                  </a:moveTo>
                  <a:cubicBezTo>
                    <a:pt x="1426" y="317"/>
                    <a:pt x="1743" y="634"/>
                    <a:pt x="1743" y="1046"/>
                  </a:cubicBezTo>
                  <a:cubicBezTo>
                    <a:pt x="1743" y="1331"/>
                    <a:pt x="1553" y="1584"/>
                    <a:pt x="1299" y="1679"/>
                  </a:cubicBezTo>
                  <a:lnTo>
                    <a:pt x="1204" y="1742"/>
                  </a:lnTo>
                  <a:lnTo>
                    <a:pt x="1204" y="2756"/>
                  </a:lnTo>
                  <a:cubicBezTo>
                    <a:pt x="1204" y="2787"/>
                    <a:pt x="1173" y="2819"/>
                    <a:pt x="1109" y="2819"/>
                  </a:cubicBezTo>
                  <a:lnTo>
                    <a:pt x="919" y="2819"/>
                  </a:lnTo>
                  <a:cubicBezTo>
                    <a:pt x="856" y="2819"/>
                    <a:pt x="824" y="2787"/>
                    <a:pt x="824" y="2756"/>
                  </a:cubicBezTo>
                  <a:lnTo>
                    <a:pt x="824" y="1742"/>
                  </a:lnTo>
                  <a:lnTo>
                    <a:pt x="729" y="1679"/>
                  </a:lnTo>
                  <a:cubicBezTo>
                    <a:pt x="476" y="1584"/>
                    <a:pt x="317" y="1331"/>
                    <a:pt x="317" y="1046"/>
                  </a:cubicBezTo>
                  <a:cubicBezTo>
                    <a:pt x="317" y="634"/>
                    <a:pt x="634" y="317"/>
                    <a:pt x="1014" y="317"/>
                  </a:cubicBezTo>
                  <a:close/>
                  <a:moveTo>
                    <a:pt x="1014" y="1"/>
                  </a:moveTo>
                  <a:cubicBezTo>
                    <a:pt x="444" y="1"/>
                    <a:pt x="1" y="476"/>
                    <a:pt x="1" y="1046"/>
                  </a:cubicBezTo>
                  <a:cubicBezTo>
                    <a:pt x="1" y="1426"/>
                    <a:pt x="191" y="1742"/>
                    <a:pt x="507" y="1932"/>
                  </a:cubicBezTo>
                  <a:lnTo>
                    <a:pt x="507" y="2724"/>
                  </a:lnTo>
                  <a:cubicBezTo>
                    <a:pt x="507" y="2946"/>
                    <a:pt x="697" y="3136"/>
                    <a:pt x="919" y="3136"/>
                  </a:cubicBezTo>
                  <a:lnTo>
                    <a:pt x="1109" y="3136"/>
                  </a:lnTo>
                  <a:cubicBezTo>
                    <a:pt x="1363" y="3136"/>
                    <a:pt x="1521" y="2946"/>
                    <a:pt x="1521" y="2724"/>
                  </a:cubicBezTo>
                  <a:lnTo>
                    <a:pt x="1521" y="1932"/>
                  </a:lnTo>
                  <a:cubicBezTo>
                    <a:pt x="1838" y="1742"/>
                    <a:pt x="2059" y="1426"/>
                    <a:pt x="2059" y="1046"/>
                  </a:cubicBezTo>
                  <a:cubicBezTo>
                    <a:pt x="2059" y="476"/>
                    <a:pt x="1584" y="1"/>
                    <a:pt x="1014" y="1"/>
                  </a:cubicBezTo>
                  <a:close/>
                </a:path>
              </a:pathLst>
            </a:custGeom>
            <a:solidFill>
              <a:srgbClr val="F2A365"/>
            </a:solidFill>
            <a:ln w="2375" cap="flat" cmpd="sng">
              <a:solidFill>
                <a:srgbClr val="F2A365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429;p16"/>
            <p:cNvSpPr/>
            <p:nvPr/>
          </p:nvSpPr>
          <p:spPr>
            <a:xfrm>
              <a:off x="3743875" y="3470675"/>
              <a:ext cx="3261950" cy="581925"/>
            </a:xfrm>
            <a:custGeom>
              <a:avLst/>
              <a:gdLst/>
              <a:ahLst/>
              <a:cxnLst/>
              <a:rect l="l" t="t" r="r" b="b"/>
              <a:pathLst>
                <a:path w="130478" h="23277" extrusionOk="0">
                  <a:moveTo>
                    <a:pt x="37655" y="0"/>
                  </a:moveTo>
                  <a:cubicBezTo>
                    <a:pt x="35755" y="0"/>
                    <a:pt x="34235" y="1552"/>
                    <a:pt x="34235" y="3452"/>
                  </a:cubicBezTo>
                  <a:lnTo>
                    <a:pt x="34235" y="7886"/>
                  </a:lnTo>
                  <a:cubicBezTo>
                    <a:pt x="34184" y="10056"/>
                    <a:pt x="32677" y="11243"/>
                    <a:pt x="31005" y="11243"/>
                  </a:cubicBezTo>
                  <a:cubicBezTo>
                    <a:pt x="29529" y="11243"/>
                    <a:pt x="27924" y="10318"/>
                    <a:pt x="27078" y="8329"/>
                  </a:cubicBezTo>
                  <a:cubicBezTo>
                    <a:pt x="25811" y="5384"/>
                    <a:pt x="22866" y="3325"/>
                    <a:pt x="19445" y="3325"/>
                  </a:cubicBezTo>
                  <a:cubicBezTo>
                    <a:pt x="16089" y="3325"/>
                    <a:pt x="13207" y="5289"/>
                    <a:pt x="11877" y="8139"/>
                  </a:cubicBezTo>
                  <a:cubicBezTo>
                    <a:pt x="10666" y="10420"/>
                    <a:pt x="8789" y="11315"/>
                    <a:pt x="7111" y="11315"/>
                  </a:cubicBezTo>
                  <a:cubicBezTo>
                    <a:pt x="6507" y="11315"/>
                    <a:pt x="5928" y="11199"/>
                    <a:pt x="5416" y="10989"/>
                  </a:cubicBezTo>
                  <a:cubicBezTo>
                    <a:pt x="5353" y="10957"/>
                    <a:pt x="5289" y="10926"/>
                    <a:pt x="5226" y="10926"/>
                  </a:cubicBezTo>
                  <a:cubicBezTo>
                    <a:pt x="5163" y="10894"/>
                    <a:pt x="5099" y="10862"/>
                    <a:pt x="5068" y="10831"/>
                  </a:cubicBezTo>
                  <a:cubicBezTo>
                    <a:pt x="5004" y="10799"/>
                    <a:pt x="4909" y="10767"/>
                    <a:pt x="4846" y="10736"/>
                  </a:cubicBezTo>
                  <a:cubicBezTo>
                    <a:pt x="4846" y="10704"/>
                    <a:pt x="4846" y="10704"/>
                    <a:pt x="4846" y="10704"/>
                  </a:cubicBezTo>
                  <a:cubicBezTo>
                    <a:pt x="4339" y="10387"/>
                    <a:pt x="4086" y="10039"/>
                    <a:pt x="3833" y="9849"/>
                  </a:cubicBezTo>
                  <a:cubicBezTo>
                    <a:pt x="3421" y="9501"/>
                    <a:pt x="2914" y="9311"/>
                    <a:pt x="2344" y="9311"/>
                  </a:cubicBezTo>
                  <a:cubicBezTo>
                    <a:pt x="1046" y="9311"/>
                    <a:pt x="1" y="10356"/>
                    <a:pt x="1" y="11654"/>
                  </a:cubicBezTo>
                  <a:cubicBezTo>
                    <a:pt x="1" y="12953"/>
                    <a:pt x="1046" y="13998"/>
                    <a:pt x="2344" y="13998"/>
                  </a:cubicBezTo>
                  <a:cubicBezTo>
                    <a:pt x="2914" y="13998"/>
                    <a:pt x="3421" y="13776"/>
                    <a:pt x="3833" y="13428"/>
                  </a:cubicBezTo>
                  <a:cubicBezTo>
                    <a:pt x="4086" y="13238"/>
                    <a:pt x="4339" y="12889"/>
                    <a:pt x="4846" y="12573"/>
                  </a:cubicBezTo>
                  <a:cubicBezTo>
                    <a:pt x="4909" y="12541"/>
                    <a:pt x="4973" y="12478"/>
                    <a:pt x="5068" y="12446"/>
                  </a:cubicBezTo>
                  <a:cubicBezTo>
                    <a:pt x="5099" y="12414"/>
                    <a:pt x="5163" y="12414"/>
                    <a:pt x="5226" y="12383"/>
                  </a:cubicBezTo>
                  <a:cubicBezTo>
                    <a:pt x="5289" y="12351"/>
                    <a:pt x="5353" y="12319"/>
                    <a:pt x="5416" y="12288"/>
                  </a:cubicBezTo>
                  <a:cubicBezTo>
                    <a:pt x="5925" y="12087"/>
                    <a:pt x="6500" y="11975"/>
                    <a:pt x="7101" y="11975"/>
                  </a:cubicBezTo>
                  <a:cubicBezTo>
                    <a:pt x="8781" y="11975"/>
                    <a:pt x="10664" y="12852"/>
                    <a:pt x="11877" y="15138"/>
                  </a:cubicBezTo>
                  <a:cubicBezTo>
                    <a:pt x="13207" y="17988"/>
                    <a:pt x="16089" y="19983"/>
                    <a:pt x="19445" y="19983"/>
                  </a:cubicBezTo>
                  <a:cubicBezTo>
                    <a:pt x="22866" y="19983"/>
                    <a:pt x="25811" y="17893"/>
                    <a:pt x="27078" y="14948"/>
                  </a:cubicBezTo>
                  <a:cubicBezTo>
                    <a:pt x="27924" y="12958"/>
                    <a:pt x="29522" y="12034"/>
                    <a:pt x="30994" y="12034"/>
                  </a:cubicBezTo>
                  <a:cubicBezTo>
                    <a:pt x="32662" y="12034"/>
                    <a:pt x="34168" y="13221"/>
                    <a:pt x="34235" y="15391"/>
                  </a:cubicBezTo>
                  <a:lnTo>
                    <a:pt x="34235" y="19856"/>
                  </a:lnTo>
                  <a:cubicBezTo>
                    <a:pt x="34235" y="21725"/>
                    <a:pt x="35755" y="23277"/>
                    <a:pt x="37655" y="23277"/>
                  </a:cubicBezTo>
                  <a:lnTo>
                    <a:pt x="127025" y="23277"/>
                  </a:lnTo>
                  <a:cubicBezTo>
                    <a:pt x="128925" y="23277"/>
                    <a:pt x="130477" y="21725"/>
                    <a:pt x="130477" y="19856"/>
                  </a:cubicBezTo>
                  <a:lnTo>
                    <a:pt x="130477" y="3452"/>
                  </a:lnTo>
                  <a:cubicBezTo>
                    <a:pt x="130477" y="1552"/>
                    <a:pt x="128925" y="0"/>
                    <a:pt x="127025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430;p16"/>
            <p:cNvSpPr/>
            <p:nvPr/>
          </p:nvSpPr>
          <p:spPr>
            <a:xfrm>
              <a:off x="4059775" y="3591000"/>
              <a:ext cx="340475" cy="341275"/>
            </a:xfrm>
            <a:custGeom>
              <a:avLst/>
              <a:gdLst/>
              <a:ahLst/>
              <a:cxnLst/>
              <a:rect l="l" t="t" r="r" b="b"/>
              <a:pathLst>
                <a:path w="13619" h="13651" extrusionOk="0">
                  <a:moveTo>
                    <a:pt x="13618" y="6841"/>
                  </a:moveTo>
                  <a:cubicBezTo>
                    <a:pt x="13618" y="10610"/>
                    <a:pt x="10578" y="13650"/>
                    <a:pt x="6809" y="13650"/>
                  </a:cubicBezTo>
                  <a:cubicBezTo>
                    <a:pt x="3041" y="13650"/>
                    <a:pt x="1" y="10610"/>
                    <a:pt x="1" y="6841"/>
                  </a:cubicBezTo>
                  <a:cubicBezTo>
                    <a:pt x="1" y="3073"/>
                    <a:pt x="3041" y="1"/>
                    <a:pt x="6809" y="1"/>
                  </a:cubicBezTo>
                  <a:cubicBezTo>
                    <a:pt x="10578" y="1"/>
                    <a:pt x="13618" y="3073"/>
                    <a:pt x="13618" y="6841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431;p16"/>
            <p:cNvSpPr/>
            <p:nvPr/>
          </p:nvSpPr>
          <p:spPr>
            <a:xfrm>
              <a:off x="3771600" y="3731150"/>
              <a:ext cx="60975" cy="60975"/>
            </a:xfrm>
            <a:custGeom>
              <a:avLst/>
              <a:gdLst/>
              <a:ahLst/>
              <a:cxnLst/>
              <a:rect l="l" t="t" r="r" b="b"/>
              <a:pathLst>
                <a:path w="2439" h="2439" extrusionOk="0">
                  <a:moveTo>
                    <a:pt x="2439" y="1235"/>
                  </a:moveTo>
                  <a:cubicBezTo>
                    <a:pt x="2439" y="1900"/>
                    <a:pt x="1900" y="2439"/>
                    <a:pt x="1235" y="2439"/>
                  </a:cubicBezTo>
                  <a:cubicBezTo>
                    <a:pt x="538" y="2439"/>
                    <a:pt x="0" y="1900"/>
                    <a:pt x="0" y="1235"/>
                  </a:cubicBezTo>
                  <a:cubicBezTo>
                    <a:pt x="0" y="538"/>
                    <a:pt x="538" y="0"/>
                    <a:pt x="1235" y="0"/>
                  </a:cubicBezTo>
                  <a:cubicBezTo>
                    <a:pt x="1900" y="0"/>
                    <a:pt x="2439" y="538"/>
                    <a:pt x="2439" y="1235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432;p16"/>
            <p:cNvSpPr/>
            <p:nvPr/>
          </p:nvSpPr>
          <p:spPr>
            <a:xfrm>
              <a:off x="4631400" y="3503125"/>
              <a:ext cx="2341950" cy="517025"/>
            </a:xfrm>
            <a:custGeom>
              <a:avLst/>
              <a:gdLst/>
              <a:ahLst/>
              <a:cxnLst/>
              <a:rect l="l" t="t" r="r" b="b"/>
              <a:pathLst>
                <a:path w="93678" h="20681" extrusionOk="0">
                  <a:moveTo>
                    <a:pt x="2154" y="0"/>
                  </a:moveTo>
                  <a:cubicBezTo>
                    <a:pt x="982" y="0"/>
                    <a:pt x="1" y="982"/>
                    <a:pt x="1" y="2154"/>
                  </a:cubicBezTo>
                  <a:lnTo>
                    <a:pt x="1" y="18558"/>
                  </a:lnTo>
                  <a:cubicBezTo>
                    <a:pt x="1" y="19730"/>
                    <a:pt x="982" y="20680"/>
                    <a:pt x="2154" y="20680"/>
                  </a:cubicBezTo>
                  <a:lnTo>
                    <a:pt x="91524" y="20680"/>
                  </a:lnTo>
                  <a:cubicBezTo>
                    <a:pt x="92728" y="20680"/>
                    <a:pt x="93678" y="19730"/>
                    <a:pt x="93678" y="18558"/>
                  </a:cubicBezTo>
                  <a:lnTo>
                    <a:pt x="93678" y="2154"/>
                  </a:lnTo>
                  <a:cubicBezTo>
                    <a:pt x="93678" y="951"/>
                    <a:pt x="92728" y="0"/>
                    <a:pt x="915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400" dirty="0" err="1" smtClean="0"/>
                <a:t>Persuasi</a:t>
              </a:r>
              <a:endParaRPr sz="2400" dirty="0"/>
            </a:p>
          </p:txBody>
        </p:sp>
        <p:sp>
          <p:nvSpPr>
            <p:cNvPr id="1012" name="Google Shape;1433;p16"/>
            <p:cNvSpPr/>
            <p:nvPr/>
          </p:nvSpPr>
          <p:spPr>
            <a:xfrm>
              <a:off x="4269575" y="3689975"/>
              <a:ext cx="30125" cy="106100"/>
            </a:xfrm>
            <a:custGeom>
              <a:avLst/>
              <a:gdLst/>
              <a:ahLst/>
              <a:cxnLst/>
              <a:rect l="l" t="t" r="r" b="b"/>
              <a:pathLst>
                <a:path w="1205" h="4244" extrusionOk="0">
                  <a:moveTo>
                    <a:pt x="286" y="64"/>
                  </a:moveTo>
                  <a:cubicBezTo>
                    <a:pt x="223" y="0"/>
                    <a:pt x="128" y="32"/>
                    <a:pt x="64" y="95"/>
                  </a:cubicBezTo>
                  <a:cubicBezTo>
                    <a:pt x="1" y="159"/>
                    <a:pt x="33" y="254"/>
                    <a:pt x="96" y="317"/>
                  </a:cubicBezTo>
                  <a:cubicBezTo>
                    <a:pt x="603" y="760"/>
                    <a:pt x="888" y="1425"/>
                    <a:pt x="888" y="2122"/>
                  </a:cubicBezTo>
                  <a:cubicBezTo>
                    <a:pt x="888" y="2819"/>
                    <a:pt x="603" y="3484"/>
                    <a:pt x="96" y="3959"/>
                  </a:cubicBezTo>
                  <a:cubicBezTo>
                    <a:pt x="33" y="4022"/>
                    <a:pt x="1" y="4117"/>
                    <a:pt x="64" y="4181"/>
                  </a:cubicBezTo>
                  <a:cubicBezTo>
                    <a:pt x="96" y="4212"/>
                    <a:pt x="159" y="4244"/>
                    <a:pt x="191" y="4244"/>
                  </a:cubicBezTo>
                  <a:cubicBezTo>
                    <a:pt x="223" y="4244"/>
                    <a:pt x="286" y="4212"/>
                    <a:pt x="286" y="4181"/>
                  </a:cubicBezTo>
                  <a:cubicBezTo>
                    <a:pt x="888" y="3674"/>
                    <a:pt x="1204" y="2914"/>
                    <a:pt x="1204" y="2122"/>
                  </a:cubicBezTo>
                  <a:cubicBezTo>
                    <a:pt x="1204" y="1362"/>
                    <a:pt x="888" y="602"/>
                    <a:pt x="286" y="64"/>
                  </a:cubicBezTo>
                  <a:close/>
                </a:path>
              </a:pathLst>
            </a:custGeom>
            <a:solidFill>
              <a:srgbClr val="7823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3" name="Google Shape;1434;p16"/>
            <p:cNvSpPr/>
            <p:nvPr/>
          </p:nvSpPr>
          <p:spPr>
            <a:xfrm>
              <a:off x="4287000" y="3671750"/>
              <a:ext cx="38025" cy="142550"/>
            </a:xfrm>
            <a:custGeom>
              <a:avLst/>
              <a:gdLst/>
              <a:ahLst/>
              <a:cxnLst/>
              <a:rect l="l" t="t" r="r" b="b"/>
              <a:pathLst>
                <a:path w="1521" h="5702" extrusionOk="0">
                  <a:moveTo>
                    <a:pt x="286" y="64"/>
                  </a:moveTo>
                  <a:cubicBezTo>
                    <a:pt x="222" y="1"/>
                    <a:pt x="127" y="1"/>
                    <a:pt x="64" y="64"/>
                  </a:cubicBezTo>
                  <a:cubicBezTo>
                    <a:pt x="1" y="128"/>
                    <a:pt x="1" y="254"/>
                    <a:pt x="64" y="286"/>
                  </a:cubicBezTo>
                  <a:cubicBezTo>
                    <a:pt x="792" y="951"/>
                    <a:pt x="1204" y="1901"/>
                    <a:pt x="1204" y="2851"/>
                  </a:cubicBezTo>
                  <a:cubicBezTo>
                    <a:pt x="1204" y="3833"/>
                    <a:pt x="792" y="4783"/>
                    <a:pt x="64" y="5416"/>
                  </a:cubicBezTo>
                  <a:cubicBezTo>
                    <a:pt x="1" y="5480"/>
                    <a:pt x="1" y="5606"/>
                    <a:pt x="64" y="5670"/>
                  </a:cubicBezTo>
                  <a:cubicBezTo>
                    <a:pt x="96" y="5701"/>
                    <a:pt x="127" y="5701"/>
                    <a:pt x="159" y="5701"/>
                  </a:cubicBezTo>
                  <a:cubicBezTo>
                    <a:pt x="222" y="5701"/>
                    <a:pt x="254" y="5701"/>
                    <a:pt x="286" y="5670"/>
                  </a:cubicBezTo>
                  <a:cubicBezTo>
                    <a:pt x="1077" y="4941"/>
                    <a:pt x="1521" y="3928"/>
                    <a:pt x="1521" y="2851"/>
                  </a:cubicBezTo>
                  <a:cubicBezTo>
                    <a:pt x="1521" y="1806"/>
                    <a:pt x="1077" y="761"/>
                    <a:pt x="286" y="64"/>
                  </a:cubicBezTo>
                  <a:close/>
                </a:path>
              </a:pathLst>
            </a:custGeom>
            <a:solidFill>
              <a:srgbClr val="7823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4" name="Google Shape;1435;p16"/>
            <p:cNvSpPr/>
            <p:nvPr/>
          </p:nvSpPr>
          <p:spPr>
            <a:xfrm>
              <a:off x="4160325" y="3689975"/>
              <a:ext cx="29325" cy="106100"/>
            </a:xfrm>
            <a:custGeom>
              <a:avLst/>
              <a:gdLst/>
              <a:ahLst/>
              <a:cxnLst/>
              <a:rect l="l" t="t" r="r" b="b"/>
              <a:pathLst>
                <a:path w="1173" h="4244" extrusionOk="0">
                  <a:moveTo>
                    <a:pt x="1141" y="95"/>
                  </a:moveTo>
                  <a:cubicBezTo>
                    <a:pt x="1077" y="32"/>
                    <a:pt x="951" y="0"/>
                    <a:pt x="887" y="64"/>
                  </a:cubicBezTo>
                  <a:cubicBezTo>
                    <a:pt x="317" y="602"/>
                    <a:pt x="1" y="1362"/>
                    <a:pt x="1" y="2122"/>
                  </a:cubicBezTo>
                  <a:cubicBezTo>
                    <a:pt x="1" y="2914"/>
                    <a:pt x="317" y="3674"/>
                    <a:pt x="887" y="4212"/>
                  </a:cubicBezTo>
                  <a:cubicBezTo>
                    <a:pt x="919" y="4212"/>
                    <a:pt x="982" y="4244"/>
                    <a:pt x="1014" y="4244"/>
                  </a:cubicBezTo>
                  <a:cubicBezTo>
                    <a:pt x="1046" y="4244"/>
                    <a:pt x="1109" y="4212"/>
                    <a:pt x="1141" y="4181"/>
                  </a:cubicBezTo>
                  <a:cubicBezTo>
                    <a:pt x="1172" y="4117"/>
                    <a:pt x="1172" y="4022"/>
                    <a:pt x="1109" y="3959"/>
                  </a:cubicBezTo>
                  <a:cubicBezTo>
                    <a:pt x="602" y="3484"/>
                    <a:pt x="317" y="2819"/>
                    <a:pt x="317" y="2154"/>
                  </a:cubicBezTo>
                  <a:cubicBezTo>
                    <a:pt x="317" y="1457"/>
                    <a:pt x="602" y="792"/>
                    <a:pt x="1109" y="317"/>
                  </a:cubicBezTo>
                  <a:cubicBezTo>
                    <a:pt x="1172" y="254"/>
                    <a:pt x="1172" y="159"/>
                    <a:pt x="1141" y="95"/>
                  </a:cubicBezTo>
                  <a:close/>
                </a:path>
              </a:pathLst>
            </a:custGeom>
            <a:solidFill>
              <a:srgbClr val="7823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5" name="Google Shape;1436;p16"/>
            <p:cNvSpPr/>
            <p:nvPr/>
          </p:nvSpPr>
          <p:spPr>
            <a:xfrm>
              <a:off x="4135000" y="3671750"/>
              <a:ext cx="38025" cy="142550"/>
            </a:xfrm>
            <a:custGeom>
              <a:avLst/>
              <a:gdLst/>
              <a:ahLst/>
              <a:cxnLst/>
              <a:rect l="l" t="t" r="r" b="b"/>
              <a:pathLst>
                <a:path w="1521" h="5702" extrusionOk="0">
                  <a:moveTo>
                    <a:pt x="317" y="2851"/>
                  </a:moveTo>
                  <a:cubicBezTo>
                    <a:pt x="317" y="1901"/>
                    <a:pt x="729" y="951"/>
                    <a:pt x="1457" y="286"/>
                  </a:cubicBezTo>
                  <a:cubicBezTo>
                    <a:pt x="1520" y="254"/>
                    <a:pt x="1520" y="128"/>
                    <a:pt x="1457" y="64"/>
                  </a:cubicBezTo>
                  <a:cubicBezTo>
                    <a:pt x="1394" y="1"/>
                    <a:pt x="1299" y="1"/>
                    <a:pt x="1235" y="64"/>
                  </a:cubicBezTo>
                  <a:cubicBezTo>
                    <a:pt x="444" y="793"/>
                    <a:pt x="0" y="1806"/>
                    <a:pt x="0" y="2851"/>
                  </a:cubicBezTo>
                  <a:cubicBezTo>
                    <a:pt x="0" y="3928"/>
                    <a:pt x="444" y="4941"/>
                    <a:pt x="1235" y="5670"/>
                  </a:cubicBezTo>
                  <a:cubicBezTo>
                    <a:pt x="1267" y="5701"/>
                    <a:pt x="1299" y="5701"/>
                    <a:pt x="1362" y="5701"/>
                  </a:cubicBezTo>
                  <a:cubicBezTo>
                    <a:pt x="1394" y="5701"/>
                    <a:pt x="1425" y="5701"/>
                    <a:pt x="1457" y="5670"/>
                  </a:cubicBezTo>
                  <a:cubicBezTo>
                    <a:pt x="1520" y="5606"/>
                    <a:pt x="1520" y="5480"/>
                    <a:pt x="1457" y="5448"/>
                  </a:cubicBezTo>
                  <a:cubicBezTo>
                    <a:pt x="729" y="4783"/>
                    <a:pt x="317" y="3833"/>
                    <a:pt x="317" y="2851"/>
                  </a:cubicBezTo>
                  <a:close/>
                </a:path>
              </a:pathLst>
            </a:custGeom>
            <a:solidFill>
              <a:srgbClr val="7823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7" name="Google Shape;1438;p16"/>
            <p:cNvSpPr/>
            <p:nvPr/>
          </p:nvSpPr>
          <p:spPr>
            <a:xfrm>
              <a:off x="4269575" y="3690700"/>
              <a:ext cx="30125" cy="105375"/>
            </a:xfrm>
            <a:custGeom>
              <a:avLst/>
              <a:gdLst/>
              <a:ahLst/>
              <a:cxnLst/>
              <a:rect l="l" t="t" r="r" b="b"/>
              <a:pathLst>
                <a:path w="1205" h="4215" extrusionOk="0">
                  <a:moveTo>
                    <a:pt x="203" y="0"/>
                  </a:moveTo>
                  <a:cubicBezTo>
                    <a:pt x="155" y="0"/>
                    <a:pt x="103" y="27"/>
                    <a:pt x="64" y="66"/>
                  </a:cubicBezTo>
                  <a:cubicBezTo>
                    <a:pt x="1" y="130"/>
                    <a:pt x="33" y="225"/>
                    <a:pt x="96" y="288"/>
                  </a:cubicBezTo>
                  <a:cubicBezTo>
                    <a:pt x="603" y="731"/>
                    <a:pt x="888" y="1396"/>
                    <a:pt x="888" y="2093"/>
                  </a:cubicBezTo>
                  <a:cubicBezTo>
                    <a:pt x="888" y="2790"/>
                    <a:pt x="603" y="3455"/>
                    <a:pt x="96" y="3930"/>
                  </a:cubicBezTo>
                  <a:cubicBezTo>
                    <a:pt x="33" y="3993"/>
                    <a:pt x="1" y="4088"/>
                    <a:pt x="64" y="4152"/>
                  </a:cubicBezTo>
                  <a:cubicBezTo>
                    <a:pt x="96" y="4183"/>
                    <a:pt x="159" y="4215"/>
                    <a:pt x="191" y="4215"/>
                  </a:cubicBezTo>
                  <a:cubicBezTo>
                    <a:pt x="223" y="4215"/>
                    <a:pt x="286" y="4183"/>
                    <a:pt x="286" y="4152"/>
                  </a:cubicBezTo>
                  <a:cubicBezTo>
                    <a:pt x="888" y="3645"/>
                    <a:pt x="1204" y="2885"/>
                    <a:pt x="1204" y="2093"/>
                  </a:cubicBezTo>
                  <a:cubicBezTo>
                    <a:pt x="1204" y="1333"/>
                    <a:pt x="888" y="573"/>
                    <a:pt x="286" y="35"/>
                  </a:cubicBezTo>
                  <a:cubicBezTo>
                    <a:pt x="262" y="10"/>
                    <a:pt x="233" y="0"/>
                    <a:pt x="203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8" name="Google Shape;1439;p16"/>
            <p:cNvSpPr/>
            <p:nvPr/>
          </p:nvSpPr>
          <p:spPr>
            <a:xfrm>
              <a:off x="4287000" y="3672150"/>
              <a:ext cx="38025" cy="142150"/>
            </a:xfrm>
            <a:custGeom>
              <a:avLst/>
              <a:gdLst/>
              <a:ahLst/>
              <a:cxnLst/>
              <a:rect l="l" t="t" r="r" b="b"/>
              <a:pathLst>
                <a:path w="1521" h="5686" extrusionOk="0">
                  <a:moveTo>
                    <a:pt x="175" y="1"/>
                  </a:moveTo>
                  <a:cubicBezTo>
                    <a:pt x="135" y="1"/>
                    <a:pt x="96" y="17"/>
                    <a:pt x="64" y="48"/>
                  </a:cubicBezTo>
                  <a:cubicBezTo>
                    <a:pt x="1" y="112"/>
                    <a:pt x="1" y="238"/>
                    <a:pt x="64" y="270"/>
                  </a:cubicBezTo>
                  <a:cubicBezTo>
                    <a:pt x="792" y="935"/>
                    <a:pt x="1204" y="1885"/>
                    <a:pt x="1204" y="2835"/>
                  </a:cubicBezTo>
                  <a:cubicBezTo>
                    <a:pt x="1204" y="3817"/>
                    <a:pt x="792" y="4767"/>
                    <a:pt x="64" y="5400"/>
                  </a:cubicBezTo>
                  <a:cubicBezTo>
                    <a:pt x="1" y="5464"/>
                    <a:pt x="1" y="5590"/>
                    <a:pt x="64" y="5654"/>
                  </a:cubicBezTo>
                  <a:cubicBezTo>
                    <a:pt x="96" y="5685"/>
                    <a:pt x="127" y="5685"/>
                    <a:pt x="159" y="5685"/>
                  </a:cubicBezTo>
                  <a:cubicBezTo>
                    <a:pt x="222" y="5685"/>
                    <a:pt x="254" y="5685"/>
                    <a:pt x="286" y="5654"/>
                  </a:cubicBezTo>
                  <a:cubicBezTo>
                    <a:pt x="1077" y="4925"/>
                    <a:pt x="1521" y="3912"/>
                    <a:pt x="1521" y="2835"/>
                  </a:cubicBezTo>
                  <a:cubicBezTo>
                    <a:pt x="1521" y="1790"/>
                    <a:pt x="1077" y="745"/>
                    <a:pt x="286" y="48"/>
                  </a:cubicBezTo>
                  <a:cubicBezTo>
                    <a:pt x="254" y="17"/>
                    <a:pt x="214" y="1"/>
                    <a:pt x="175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9" name="Google Shape;1440;p16"/>
            <p:cNvSpPr/>
            <p:nvPr/>
          </p:nvSpPr>
          <p:spPr>
            <a:xfrm>
              <a:off x="4160325" y="3690700"/>
              <a:ext cx="29325" cy="105375"/>
            </a:xfrm>
            <a:custGeom>
              <a:avLst/>
              <a:gdLst/>
              <a:ahLst/>
              <a:cxnLst/>
              <a:rect l="l" t="t" r="r" b="b"/>
              <a:pathLst>
                <a:path w="1173" h="4215" extrusionOk="0">
                  <a:moveTo>
                    <a:pt x="981" y="0"/>
                  </a:moveTo>
                  <a:cubicBezTo>
                    <a:pt x="945" y="0"/>
                    <a:pt x="911" y="10"/>
                    <a:pt x="887" y="35"/>
                  </a:cubicBezTo>
                  <a:cubicBezTo>
                    <a:pt x="317" y="573"/>
                    <a:pt x="1" y="1333"/>
                    <a:pt x="1" y="2093"/>
                  </a:cubicBezTo>
                  <a:cubicBezTo>
                    <a:pt x="1" y="2885"/>
                    <a:pt x="317" y="3645"/>
                    <a:pt x="887" y="4183"/>
                  </a:cubicBezTo>
                  <a:cubicBezTo>
                    <a:pt x="919" y="4183"/>
                    <a:pt x="982" y="4215"/>
                    <a:pt x="1014" y="4215"/>
                  </a:cubicBezTo>
                  <a:cubicBezTo>
                    <a:pt x="1046" y="4215"/>
                    <a:pt x="1109" y="4183"/>
                    <a:pt x="1141" y="4152"/>
                  </a:cubicBezTo>
                  <a:cubicBezTo>
                    <a:pt x="1172" y="4088"/>
                    <a:pt x="1172" y="3993"/>
                    <a:pt x="1109" y="3930"/>
                  </a:cubicBezTo>
                  <a:cubicBezTo>
                    <a:pt x="602" y="3455"/>
                    <a:pt x="317" y="2790"/>
                    <a:pt x="317" y="2125"/>
                  </a:cubicBezTo>
                  <a:cubicBezTo>
                    <a:pt x="317" y="1428"/>
                    <a:pt x="602" y="763"/>
                    <a:pt x="1109" y="288"/>
                  </a:cubicBezTo>
                  <a:cubicBezTo>
                    <a:pt x="1172" y="225"/>
                    <a:pt x="1172" y="130"/>
                    <a:pt x="1141" y="66"/>
                  </a:cubicBezTo>
                  <a:cubicBezTo>
                    <a:pt x="1102" y="27"/>
                    <a:pt x="1038" y="0"/>
                    <a:pt x="981" y="0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0" name="Google Shape;1441;p16"/>
            <p:cNvSpPr/>
            <p:nvPr/>
          </p:nvSpPr>
          <p:spPr>
            <a:xfrm>
              <a:off x="4135000" y="3672150"/>
              <a:ext cx="38025" cy="142150"/>
            </a:xfrm>
            <a:custGeom>
              <a:avLst/>
              <a:gdLst/>
              <a:ahLst/>
              <a:cxnLst/>
              <a:rect l="l" t="t" r="r" b="b"/>
              <a:pathLst>
                <a:path w="1521" h="5686" extrusionOk="0">
                  <a:moveTo>
                    <a:pt x="1346" y="1"/>
                  </a:moveTo>
                  <a:cubicBezTo>
                    <a:pt x="1307" y="1"/>
                    <a:pt x="1267" y="17"/>
                    <a:pt x="1235" y="48"/>
                  </a:cubicBezTo>
                  <a:cubicBezTo>
                    <a:pt x="444" y="777"/>
                    <a:pt x="0" y="1790"/>
                    <a:pt x="0" y="2835"/>
                  </a:cubicBezTo>
                  <a:cubicBezTo>
                    <a:pt x="0" y="3912"/>
                    <a:pt x="444" y="4925"/>
                    <a:pt x="1235" y="5654"/>
                  </a:cubicBezTo>
                  <a:cubicBezTo>
                    <a:pt x="1267" y="5685"/>
                    <a:pt x="1299" y="5685"/>
                    <a:pt x="1362" y="5685"/>
                  </a:cubicBezTo>
                  <a:cubicBezTo>
                    <a:pt x="1394" y="5685"/>
                    <a:pt x="1425" y="5685"/>
                    <a:pt x="1457" y="5654"/>
                  </a:cubicBezTo>
                  <a:cubicBezTo>
                    <a:pt x="1520" y="5590"/>
                    <a:pt x="1520" y="5464"/>
                    <a:pt x="1457" y="5432"/>
                  </a:cubicBezTo>
                  <a:cubicBezTo>
                    <a:pt x="729" y="4767"/>
                    <a:pt x="317" y="3817"/>
                    <a:pt x="317" y="2835"/>
                  </a:cubicBezTo>
                  <a:cubicBezTo>
                    <a:pt x="317" y="1885"/>
                    <a:pt x="729" y="935"/>
                    <a:pt x="1457" y="270"/>
                  </a:cubicBezTo>
                  <a:cubicBezTo>
                    <a:pt x="1520" y="238"/>
                    <a:pt x="1520" y="112"/>
                    <a:pt x="1457" y="48"/>
                  </a:cubicBezTo>
                  <a:cubicBezTo>
                    <a:pt x="1425" y="17"/>
                    <a:pt x="1386" y="1"/>
                    <a:pt x="1346" y="1"/>
                  </a:cubicBezTo>
                  <a:close/>
                </a:path>
              </a:pathLst>
            </a:custGeom>
            <a:solidFill>
              <a:srgbClr val="30475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2" name="Google Shape;1443;p16"/>
            <p:cNvSpPr/>
            <p:nvPr/>
          </p:nvSpPr>
          <p:spPr>
            <a:xfrm>
              <a:off x="4269575" y="3689975"/>
              <a:ext cx="30125" cy="106100"/>
            </a:xfrm>
            <a:custGeom>
              <a:avLst/>
              <a:gdLst/>
              <a:ahLst/>
              <a:cxnLst/>
              <a:rect l="l" t="t" r="r" b="b"/>
              <a:pathLst>
                <a:path w="1205" h="4244" fill="none" extrusionOk="0">
                  <a:moveTo>
                    <a:pt x="286" y="64"/>
                  </a:moveTo>
                  <a:cubicBezTo>
                    <a:pt x="223" y="0"/>
                    <a:pt x="128" y="32"/>
                    <a:pt x="64" y="95"/>
                  </a:cubicBezTo>
                  <a:cubicBezTo>
                    <a:pt x="1" y="159"/>
                    <a:pt x="33" y="254"/>
                    <a:pt x="96" y="317"/>
                  </a:cubicBezTo>
                  <a:cubicBezTo>
                    <a:pt x="603" y="760"/>
                    <a:pt x="888" y="1425"/>
                    <a:pt x="888" y="2122"/>
                  </a:cubicBezTo>
                  <a:cubicBezTo>
                    <a:pt x="888" y="2819"/>
                    <a:pt x="603" y="3484"/>
                    <a:pt x="96" y="3959"/>
                  </a:cubicBezTo>
                  <a:cubicBezTo>
                    <a:pt x="33" y="4022"/>
                    <a:pt x="1" y="4117"/>
                    <a:pt x="64" y="4181"/>
                  </a:cubicBezTo>
                  <a:cubicBezTo>
                    <a:pt x="96" y="4212"/>
                    <a:pt x="159" y="4244"/>
                    <a:pt x="191" y="4244"/>
                  </a:cubicBezTo>
                  <a:cubicBezTo>
                    <a:pt x="223" y="4244"/>
                    <a:pt x="286" y="4212"/>
                    <a:pt x="286" y="4181"/>
                  </a:cubicBezTo>
                  <a:cubicBezTo>
                    <a:pt x="888" y="3674"/>
                    <a:pt x="1204" y="2914"/>
                    <a:pt x="1204" y="2122"/>
                  </a:cubicBezTo>
                  <a:cubicBezTo>
                    <a:pt x="1204" y="1362"/>
                    <a:pt x="888" y="602"/>
                    <a:pt x="286" y="64"/>
                  </a:cubicBez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3" name="Google Shape;1444;p16"/>
            <p:cNvSpPr/>
            <p:nvPr/>
          </p:nvSpPr>
          <p:spPr>
            <a:xfrm>
              <a:off x="4287000" y="3671750"/>
              <a:ext cx="38025" cy="142550"/>
            </a:xfrm>
            <a:custGeom>
              <a:avLst/>
              <a:gdLst/>
              <a:ahLst/>
              <a:cxnLst/>
              <a:rect l="l" t="t" r="r" b="b"/>
              <a:pathLst>
                <a:path w="1521" h="5702" fill="none" extrusionOk="0">
                  <a:moveTo>
                    <a:pt x="286" y="64"/>
                  </a:moveTo>
                  <a:cubicBezTo>
                    <a:pt x="222" y="1"/>
                    <a:pt x="127" y="1"/>
                    <a:pt x="64" y="64"/>
                  </a:cubicBezTo>
                  <a:cubicBezTo>
                    <a:pt x="1" y="128"/>
                    <a:pt x="1" y="254"/>
                    <a:pt x="64" y="286"/>
                  </a:cubicBezTo>
                  <a:cubicBezTo>
                    <a:pt x="792" y="951"/>
                    <a:pt x="1204" y="1901"/>
                    <a:pt x="1204" y="2851"/>
                  </a:cubicBezTo>
                  <a:cubicBezTo>
                    <a:pt x="1204" y="3833"/>
                    <a:pt x="792" y="4783"/>
                    <a:pt x="64" y="5416"/>
                  </a:cubicBezTo>
                  <a:cubicBezTo>
                    <a:pt x="1" y="5480"/>
                    <a:pt x="1" y="5606"/>
                    <a:pt x="64" y="5670"/>
                  </a:cubicBezTo>
                  <a:cubicBezTo>
                    <a:pt x="96" y="5701"/>
                    <a:pt x="127" y="5701"/>
                    <a:pt x="159" y="5701"/>
                  </a:cubicBezTo>
                  <a:cubicBezTo>
                    <a:pt x="222" y="5701"/>
                    <a:pt x="254" y="5701"/>
                    <a:pt x="286" y="5670"/>
                  </a:cubicBezTo>
                  <a:cubicBezTo>
                    <a:pt x="1077" y="4941"/>
                    <a:pt x="1521" y="3928"/>
                    <a:pt x="1521" y="2851"/>
                  </a:cubicBezTo>
                  <a:cubicBezTo>
                    <a:pt x="1521" y="1806"/>
                    <a:pt x="1077" y="761"/>
                    <a:pt x="286" y="64"/>
                  </a:cubicBez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4" name="Google Shape;1445;p16"/>
            <p:cNvSpPr/>
            <p:nvPr/>
          </p:nvSpPr>
          <p:spPr>
            <a:xfrm>
              <a:off x="4160325" y="3689975"/>
              <a:ext cx="29325" cy="106100"/>
            </a:xfrm>
            <a:custGeom>
              <a:avLst/>
              <a:gdLst/>
              <a:ahLst/>
              <a:cxnLst/>
              <a:rect l="l" t="t" r="r" b="b"/>
              <a:pathLst>
                <a:path w="1173" h="4244" fill="none" extrusionOk="0">
                  <a:moveTo>
                    <a:pt x="1141" y="95"/>
                  </a:moveTo>
                  <a:cubicBezTo>
                    <a:pt x="1077" y="32"/>
                    <a:pt x="951" y="0"/>
                    <a:pt x="887" y="64"/>
                  </a:cubicBezTo>
                  <a:cubicBezTo>
                    <a:pt x="317" y="602"/>
                    <a:pt x="1" y="1362"/>
                    <a:pt x="1" y="2122"/>
                  </a:cubicBezTo>
                  <a:cubicBezTo>
                    <a:pt x="1" y="2914"/>
                    <a:pt x="317" y="3674"/>
                    <a:pt x="887" y="4212"/>
                  </a:cubicBezTo>
                  <a:cubicBezTo>
                    <a:pt x="919" y="4212"/>
                    <a:pt x="982" y="4244"/>
                    <a:pt x="1014" y="4244"/>
                  </a:cubicBezTo>
                  <a:cubicBezTo>
                    <a:pt x="1046" y="4244"/>
                    <a:pt x="1109" y="4212"/>
                    <a:pt x="1141" y="4181"/>
                  </a:cubicBezTo>
                  <a:cubicBezTo>
                    <a:pt x="1172" y="4117"/>
                    <a:pt x="1172" y="4022"/>
                    <a:pt x="1109" y="3959"/>
                  </a:cubicBezTo>
                  <a:cubicBezTo>
                    <a:pt x="602" y="3484"/>
                    <a:pt x="317" y="2819"/>
                    <a:pt x="317" y="2154"/>
                  </a:cubicBezTo>
                  <a:cubicBezTo>
                    <a:pt x="317" y="1457"/>
                    <a:pt x="602" y="792"/>
                    <a:pt x="1109" y="317"/>
                  </a:cubicBezTo>
                  <a:cubicBezTo>
                    <a:pt x="1172" y="254"/>
                    <a:pt x="1172" y="159"/>
                    <a:pt x="1141" y="95"/>
                  </a:cubicBez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5" name="Google Shape;1446;p16"/>
            <p:cNvSpPr/>
            <p:nvPr/>
          </p:nvSpPr>
          <p:spPr>
            <a:xfrm>
              <a:off x="4135000" y="3671750"/>
              <a:ext cx="38025" cy="142550"/>
            </a:xfrm>
            <a:custGeom>
              <a:avLst/>
              <a:gdLst/>
              <a:ahLst/>
              <a:cxnLst/>
              <a:rect l="l" t="t" r="r" b="b"/>
              <a:pathLst>
                <a:path w="1521" h="5702" fill="none" extrusionOk="0">
                  <a:moveTo>
                    <a:pt x="317" y="2851"/>
                  </a:moveTo>
                  <a:cubicBezTo>
                    <a:pt x="317" y="1901"/>
                    <a:pt x="729" y="951"/>
                    <a:pt x="1457" y="286"/>
                  </a:cubicBezTo>
                  <a:cubicBezTo>
                    <a:pt x="1520" y="254"/>
                    <a:pt x="1520" y="128"/>
                    <a:pt x="1457" y="64"/>
                  </a:cubicBezTo>
                  <a:cubicBezTo>
                    <a:pt x="1394" y="1"/>
                    <a:pt x="1299" y="1"/>
                    <a:pt x="1235" y="64"/>
                  </a:cubicBezTo>
                  <a:cubicBezTo>
                    <a:pt x="444" y="793"/>
                    <a:pt x="0" y="1806"/>
                    <a:pt x="0" y="2851"/>
                  </a:cubicBezTo>
                  <a:cubicBezTo>
                    <a:pt x="0" y="3928"/>
                    <a:pt x="444" y="4941"/>
                    <a:pt x="1235" y="5670"/>
                  </a:cubicBezTo>
                  <a:cubicBezTo>
                    <a:pt x="1267" y="5701"/>
                    <a:pt x="1299" y="5701"/>
                    <a:pt x="1362" y="5701"/>
                  </a:cubicBezTo>
                  <a:cubicBezTo>
                    <a:pt x="1394" y="5701"/>
                    <a:pt x="1425" y="5701"/>
                    <a:pt x="1457" y="5670"/>
                  </a:cubicBezTo>
                  <a:cubicBezTo>
                    <a:pt x="1520" y="5606"/>
                    <a:pt x="1520" y="5480"/>
                    <a:pt x="1457" y="5448"/>
                  </a:cubicBezTo>
                  <a:cubicBezTo>
                    <a:pt x="729" y="4783"/>
                    <a:pt x="317" y="3833"/>
                    <a:pt x="317" y="2851"/>
                  </a:cubicBezTo>
                  <a:close/>
                </a:path>
              </a:pathLst>
            </a:custGeom>
            <a:noFill/>
            <a:ln w="2375" cap="flat" cmpd="sng">
              <a:solidFill>
                <a:srgbClr val="30475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8" name="Google Shape;1449;p16"/>
            <p:cNvSpPr/>
            <p:nvPr/>
          </p:nvSpPr>
          <p:spPr>
            <a:xfrm>
              <a:off x="3201550" y="4076325"/>
              <a:ext cx="340475" cy="340475"/>
            </a:xfrm>
            <a:custGeom>
              <a:avLst/>
              <a:gdLst/>
              <a:ahLst/>
              <a:cxnLst/>
              <a:rect l="l" t="t" r="r" b="b"/>
              <a:pathLst>
                <a:path w="13619" h="13619" extrusionOk="0">
                  <a:moveTo>
                    <a:pt x="13618" y="6810"/>
                  </a:moveTo>
                  <a:cubicBezTo>
                    <a:pt x="13618" y="10578"/>
                    <a:pt x="10578" y="13618"/>
                    <a:pt x="6809" y="13618"/>
                  </a:cubicBezTo>
                  <a:cubicBezTo>
                    <a:pt x="3041" y="13618"/>
                    <a:pt x="0" y="10578"/>
                    <a:pt x="0" y="6810"/>
                  </a:cubicBezTo>
                  <a:cubicBezTo>
                    <a:pt x="0" y="3041"/>
                    <a:pt x="3041" y="1"/>
                    <a:pt x="6809" y="1"/>
                  </a:cubicBezTo>
                  <a:cubicBezTo>
                    <a:pt x="10578" y="1"/>
                    <a:pt x="13618" y="3041"/>
                    <a:pt x="13618" y="6810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9" name="Google Shape;1450;p16"/>
            <p:cNvSpPr/>
            <p:nvPr/>
          </p:nvSpPr>
          <p:spPr>
            <a:xfrm>
              <a:off x="3769225" y="4215675"/>
              <a:ext cx="60975" cy="60975"/>
            </a:xfrm>
            <a:custGeom>
              <a:avLst/>
              <a:gdLst/>
              <a:ahLst/>
              <a:cxnLst/>
              <a:rect l="l" t="t" r="r" b="b"/>
              <a:pathLst>
                <a:path w="2439" h="2439" extrusionOk="0">
                  <a:moveTo>
                    <a:pt x="2439" y="1236"/>
                  </a:moveTo>
                  <a:cubicBezTo>
                    <a:pt x="2439" y="1901"/>
                    <a:pt x="1900" y="2439"/>
                    <a:pt x="1203" y="2439"/>
                  </a:cubicBezTo>
                  <a:cubicBezTo>
                    <a:pt x="538" y="2439"/>
                    <a:pt x="0" y="1901"/>
                    <a:pt x="0" y="1236"/>
                  </a:cubicBezTo>
                  <a:cubicBezTo>
                    <a:pt x="0" y="571"/>
                    <a:pt x="538" y="0"/>
                    <a:pt x="1203" y="0"/>
                  </a:cubicBezTo>
                  <a:cubicBezTo>
                    <a:pt x="1900" y="0"/>
                    <a:pt x="2439" y="571"/>
                    <a:pt x="2439" y="1236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1" name="Google Shape;1452;p16"/>
            <p:cNvSpPr/>
            <p:nvPr/>
          </p:nvSpPr>
          <p:spPr>
            <a:xfrm>
              <a:off x="3332975" y="4198250"/>
              <a:ext cx="77600" cy="77625"/>
            </a:xfrm>
            <a:custGeom>
              <a:avLst/>
              <a:gdLst/>
              <a:ahLst/>
              <a:cxnLst/>
              <a:rect l="l" t="t" r="r" b="b"/>
              <a:pathLst>
                <a:path w="3104" h="3105" extrusionOk="0">
                  <a:moveTo>
                    <a:pt x="1552" y="317"/>
                  </a:moveTo>
                  <a:cubicBezTo>
                    <a:pt x="2249" y="317"/>
                    <a:pt x="2787" y="856"/>
                    <a:pt x="2787" y="1553"/>
                  </a:cubicBezTo>
                  <a:cubicBezTo>
                    <a:pt x="2787" y="2249"/>
                    <a:pt x="2249" y="2788"/>
                    <a:pt x="1552" y="2788"/>
                  </a:cubicBezTo>
                  <a:cubicBezTo>
                    <a:pt x="887" y="2788"/>
                    <a:pt x="317" y="2249"/>
                    <a:pt x="317" y="1553"/>
                  </a:cubicBezTo>
                  <a:cubicBezTo>
                    <a:pt x="317" y="856"/>
                    <a:pt x="855" y="317"/>
                    <a:pt x="1552" y="317"/>
                  </a:cubicBezTo>
                  <a:close/>
                  <a:moveTo>
                    <a:pt x="1552" y="1"/>
                  </a:moveTo>
                  <a:cubicBezTo>
                    <a:pt x="697" y="1"/>
                    <a:pt x="0" y="697"/>
                    <a:pt x="0" y="1553"/>
                  </a:cubicBezTo>
                  <a:cubicBezTo>
                    <a:pt x="0" y="2408"/>
                    <a:pt x="697" y="3104"/>
                    <a:pt x="1552" y="3104"/>
                  </a:cubicBezTo>
                  <a:cubicBezTo>
                    <a:pt x="2407" y="3104"/>
                    <a:pt x="3104" y="2408"/>
                    <a:pt x="3104" y="1553"/>
                  </a:cubicBezTo>
                  <a:cubicBezTo>
                    <a:pt x="3104" y="697"/>
                    <a:pt x="2407" y="1"/>
                    <a:pt x="1552" y="1"/>
                  </a:cubicBezTo>
                  <a:close/>
                </a:path>
              </a:pathLst>
            </a:custGeom>
            <a:solidFill>
              <a:srgbClr val="CECECE"/>
            </a:solidFill>
            <a:ln w="2375" cap="flat" cmpd="sng">
              <a:solidFill>
                <a:srgbClr val="CECECE"/>
              </a:solidFill>
              <a:prstDash val="solid"/>
              <a:miter lim="3166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9366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693;p21"/>
          <p:cNvSpPr/>
          <p:nvPr/>
        </p:nvSpPr>
        <p:spPr>
          <a:xfrm>
            <a:off x="1015773" y="1731928"/>
            <a:ext cx="4422076" cy="1331826"/>
          </a:xfrm>
          <a:custGeom>
            <a:avLst/>
            <a:gdLst/>
            <a:ahLst/>
            <a:cxnLst/>
            <a:rect l="l" t="t" r="r" b="b"/>
            <a:pathLst>
              <a:path w="137856" h="41519" extrusionOk="0">
                <a:moveTo>
                  <a:pt x="129115" y="1"/>
                </a:moveTo>
                <a:lnTo>
                  <a:pt x="98745" y="39143"/>
                </a:lnTo>
                <a:lnTo>
                  <a:pt x="0" y="39143"/>
                </a:lnTo>
                <a:lnTo>
                  <a:pt x="0" y="41519"/>
                </a:lnTo>
                <a:lnTo>
                  <a:pt x="99916" y="41519"/>
                </a:lnTo>
                <a:lnTo>
                  <a:pt x="130287" y="2376"/>
                </a:lnTo>
                <a:lnTo>
                  <a:pt x="137856" y="2376"/>
                </a:lnTo>
                <a:lnTo>
                  <a:pt x="137856" y="1"/>
                </a:ln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Google Shape;1695;p21"/>
          <p:cNvSpPr/>
          <p:nvPr/>
        </p:nvSpPr>
        <p:spPr>
          <a:xfrm>
            <a:off x="1015773" y="2694478"/>
            <a:ext cx="6277054" cy="738552"/>
          </a:xfrm>
          <a:custGeom>
            <a:avLst/>
            <a:gdLst/>
            <a:ahLst/>
            <a:cxnLst/>
            <a:rect l="l" t="t" r="r" b="b"/>
            <a:pathLst>
              <a:path w="195684" h="23024" extrusionOk="0">
                <a:moveTo>
                  <a:pt x="128608" y="0"/>
                </a:moveTo>
                <a:lnTo>
                  <a:pt x="112837" y="20648"/>
                </a:lnTo>
                <a:lnTo>
                  <a:pt x="0" y="20648"/>
                </a:lnTo>
                <a:lnTo>
                  <a:pt x="0" y="23023"/>
                </a:lnTo>
                <a:lnTo>
                  <a:pt x="114009" y="23023"/>
                </a:lnTo>
                <a:lnTo>
                  <a:pt x="129780" y="2375"/>
                </a:lnTo>
                <a:lnTo>
                  <a:pt x="195683" y="2375"/>
                </a:lnTo>
                <a:lnTo>
                  <a:pt x="195683" y="0"/>
                </a:ln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1691;p21"/>
          <p:cNvSpPr/>
          <p:nvPr/>
        </p:nvSpPr>
        <p:spPr>
          <a:xfrm>
            <a:off x="1134448" y="3806723"/>
            <a:ext cx="4432244" cy="76248"/>
          </a:xfrm>
          <a:custGeom>
            <a:avLst/>
            <a:gdLst/>
            <a:ahLst/>
            <a:cxnLst/>
            <a:rect l="l" t="t" r="r" b="b"/>
            <a:pathLst>
              <a:path w="138173" h="2377" extrusionOk="0">
                <a:moveTo>
                  <a:pt x="1" y="1"/>
                </a:moveTo>
                <a:lnTo>
                  <a:pt x="1" y="2376"/>
                </a:lnTo>
                <a:lnTo>
                  <a:pt x="138173" y="2376"/>
                </a:lnTo>
                <a:lnTo>
                  <a:pt x="138173" y="1"/>
                </a:lnTo>
                <a:close/>
              </a:path>
            </a:pathLst>
          </a:custGeom>
          <a:solidFill>
            <a:srgbClr val="CECE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" name="Google Shape;1697;p21"/>
          <p:cNvSpPr/>
          <p:nvPr/>
        </p:nvSpPr>
        <p:spPr>
          <a:xfrm>
            <a:off x="1193803" y="4223298"/>
            <a:ext cx="6277054" cy="738552"/>
          </a:xfrm>
          <a:custGeom>
            <a:avLst/>
            <a:gdLst/>
            <a:ahLst/>
            <a:cxnLst/>
            <a:rect l="l" t="t" r="r" b="b"/>
            <a:pathLst>
              <a:path w="195684" h="23024" extrusionOk="0">
                <a:moveTo>
                  <a:pt x="0" y="0"/>
                </a:moveTo>
                <a:lnTo>
                  <a:pt x="0" y="2375"/>
                </a:lnTo>
                <a:lnTo>
                  <a:pt x="112837" y="2375"/>
                </a:lnTo>
                <a:lnTo>
                  <a:pt x="128609" y="23023"/>
                </a:lnTo>
                <a:lnTo>
                  <a:pt x="195684" y="23023"/>
                </a:lnTo>
                <a:lnTo>
                  <a:pt x="195684" y="20648"/>
                </a:lnTo>
                <a:lnTo>
                  <a:pt x="129780" y="20648"/>
                </a:lnTo>
                <a:lnTo>
                  <a:pt x="114041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1699;p21"/>
          <p:cNvSpPr/>
          <p:nvPr/>
        </p:nvSpPr>
        <p:spPr>
          <a:xfrm>
            <a:off x="1193803" y="4673239"/>
            <a:ext cx="4422076" cy="1331826"/>
          </a:xfrm>
          <a:custGeom>
            <a:avLst/>
            <a:gdLst/>
            <a:ahLst/>
            <a:cxnLst/>
            <a:rect l="l" t="t" r="r" b="b"/>
            <a:pathLst>
              <a:path w="137856" h="41519" extrusionOk="0">
                <a:moveTo>
                  <a:pt x="0" y="1"/>
                </a:moveTo>
                <a:lnTo>
                  <a:pt x="0" y="2376"/>
                </a:lnTo>
                <a:lnTo>
                  <a:pt x="98745" y="2376"/>
                </a:lnTo>
                <a:lnTo>
                  <a:pt x="128767" y="41075"/>
                </a:lnTo>
                <a:lnTo>
                  <a:pt x="129115" y="41518"/>
                </a:lnTo>
                <a:lnTo>
                  <a:pt x="137856" y="41518"/>
                </a:lnTo>
                <a:lnTo>
                  <a:pt x="137856" y="39143"/>
                </a:lnTo>
                <a:lnTo>
                  <a:pt x="130287" y="39143"/>
                </a:lnTo>
                <a:lnTo>
                  <a:pt x="100265" y="476"/>
                </a:lnTo>
                <a:lnTo>
                  <a:pt x="99916" y="1"/>
                </a:ln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Google Shape;1701;p21"/>
          <p:cNvSpPr/>
          <p:nvPr/>
        </p:nvSpPr>
        <p:spPr>
          <a:xfrm>
            <a:off x="672353" y="2242977"/>
            <a:ext cx="2944905" cy="2934141"/>
          </a:xfrm>
          <a:custGeom>
            <a:avLst/>
            <a:gdLst/>
            <a:ahLst/>
            <a:cxnLst/>
            <a:rect l="l" t="t" r="r" b="b"/>
            <a:pathLst>
              <a:path w="72650" h="72649" extrusionOk="0">
                <a:moveTo>
                  <a:pt x="36325" y="0"/>
                </a:moveTo>
                <a:cubicBezTo>
                  <a:pt x="16278" y="0"/>
                  <a:pt x="0" y="16247"/>
                  <a:pt x="0" y="36325"/>
                </a:cubicBezTo>
                <a:cubicBezTo>
                  <a:pt x="0" y="56371"/>
                  <a:pt x="16278" y="72649"/>
                  <a:pt x="36325" y="72649"/>
                </a:cubicBezTo>
                <a:cubicBezTo>
                  <a:pt x="56403" y="72649"/>
                  <a:pt x="72649" y="56371"/>
                  <a:pt x="72649" y="36325"/>
                </a:cubicBezTo>
                <a:cubicBezTo>
                  <a:pt x="72649" y="16247"/>
                  <a:pt x="56403" y="0"/>
                  <a:pt x="3632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latin typeface="Fira Sans Medium"/>
                <a:ea typeface="Fira Sans Medium"/>
                <a:cs typeface="Fira Sans Medium"/>
                <a:sym typeface="Fira Sans Medium"/>
              </a:rPr>
              <a:t>Jinis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smtClean="0">
                <a:latin typeface="Fira Sans Medium"/>
                <a:ea typeface="Fira Sans Medium"/>
                <a:cs typeface="Fira Sans Medium"/>
                <a:sym typeface="Fira Sans Medium"/>
              </a:rPr>
              <a:t>Teks</a:t>
            </a:r>
            <a:endParaRPr sz="2400" dirty="0">
              <a:latin typeface="Fira Sans Medium"/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0" name="Google Shape;1694;p21"/>
          <p:cNvSpPr/>
          <p:nvPr/>
        </p:nvSpPr>
        <p:spPr>
          <a:xfrm>
            <a:off x="5348673" y="1651263"/>
            <a:ext cx="267206" cy="225537"/>
          </a:xfrm>
          <a:custGeom>
            <a:avLst/>
            <a:gdLst/>
            <a:ahLst/>
            <a:cxnLst/>
            <a:rect l="l" t="t" r="r" b="b"/>
            <a:pathLst>
              <a:path w="8330" h="7031" extrusionOk="0">
                <a:moveTo>
                  <a:pt x="1" y="0"/>
                </a:moveTo>
                <a:lnTo>
                  <a:pt x="1489" y="3515"/>
                </a:lnTo>
                <a:lnTo>
                  <a:pt x="1" y="7031"/>
                </a:lnTo>
                <a:lnTo>
                  <a:pt x="8330" y="3515"/>
                </a:lnTo>
                <a:lnTo>
                  <a:pt x="1" y="0"/>
                </a:ln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694;p21"/>
          <p:cNvSpPr/>
          <p:nvPr/>
        </p:nvSpPr>
        <p:spPr>
          <a:xfrm>
            <a:off x="5561701" y="5851955"/>
            <a:ext cx="267206" cy="225537"/>
          </a:xfrm>
          <a:custGeom>
            <a:avLst/>
            <a:gdLst/>
            <a:ahLst/>
            <a:cxnLst/>
            <a:rect l="l" t="t" r="r" b="b"/>
            <a:pathLst>
              <a:path w="8330" h="7031" extrusionOk="0">
                <a:moveTo>
                  <a:pt x="1" y="0"/>
                </a:moveTo>
                <a:lnTo>
                  <a:pt x="1489" y="3515"/>
                </a:lnTo>
                <a:lnTo>
                  <a:pt x="1" y="7031"/>
                </a:lnTo>
                <a:lnTo>
                  <a:pt x="8330" y="3515"/>
                </a:lnTo>
                <a:lnTo>
                  <a:pt x="1" y="0"/>
                </a:ln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696;p21"/>
          <p:cNvSpPr/>
          <p:nvPr/>
        </p:nvSpPr>
        <p:spPr>
          <a:xfrm>
            <a:off x="7224837" y="2608090"/>
            <a:ext cx="267206" cy="226563"/>
          </a:xfrm>
          <a:custGeom>
            <a:avLst/>
            <a:gdLst/>
            <a:ahLst/>
            <a:cxnLst/>
            <a:rect l="l" t="t" r="r" b="b"/>
            <a:pathLst>
              <a:path w="8330" h="7063" extrusionOk="0">
                <a:moveTo>
                  <a:pt x="0" y="1"/>
                </a:moveTo>
                <a:lnTo>
                  <a:pt x="1489" y="3516"/>
                </a:lnTo>
                <a:lnTo>
                  <a:pt x="0" y="7063"/>
                </a:lnTo>
                <a:lnTo>
                  <a:pt x="0" y="7063"/>
                </a:lnTo>
                <a:lnTo>
                  <a:pt x="8329" y="3516"/>
                </a:lnTo>
                <a:lnTo>
                  <a:pt x="0" y="1"/>
                </a:ln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692;p21"/>
          <p:cNvSpPr/>
          <p:nvPr/>
        </p:nvSpPr>
        <p:spPr>
          <a:xfrm>
            <a:off x="5507913" y="3727637"/>
            <a:ext cx="267206" cy="225537"/>
          </a:xfrm>
          <a:custGeom>
            <a:avLst/>
            <a:gdLst/>
            <a:ahLst/>
            <a:cxnLst/>
            <a:rect l="l" t="t" r="r" b="b"/>
            <a:pathLst>
              <a:path w="8330" h="7031" extrusionOk="0">
                <a:moveTo>
                  <a:pt x="1" y="0"/>
                </a:moveTo>
                <a:lnTo>
                  <a:pt x="1489" y="3516"/>
                </a:lnTo>
                <a:lnTo>
                  <a:pt x="1" y="7031"/>
                </a:lnTo>
                <a:lnTo>
                  <a:pt x="8330" y="3516"/>
                </a:lnTo>
                <a:lnTo>
                  <a:pt x="1" y="0"/>
                </a:lnTo>
                <a:close/>
              </a:path>
            </a:pathLst>
          </a:custGeom>
          <a:solidFill>
            <a:srgbClr val="CECE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698;p21"/>
          <p:cNvSpPr/>
          <p:nvPr/>
        </p:nvSpPr>
        <p:spPr>
          <a:xfrm>
            <a:off x="7367709" y="4795454"/>
            <a:ext cx="267206" cy="226563"/>
          </a:xfrm>
          <a:custGeom>
            <a:avLst/>
            <a:gdLst/>
            <a:ahLst/>
            <a:cxnLst/>
            <a:rect l="l" t="t" r="r" b="b"/>
            <a:pathLst>
              <a:path w="8330" h="7063" extrusionOk="0">
                <a:moveTo>
                  <a:pt x="0" y="1"/>
                </a:moveTo>
                <a:lnTo>
                  <a:pt x="1489" y="3516"/>
                </a:lnTo>
                <a:lnTo>
                  <a:pt x="0" y="7063"/>
                </a:lnTo>
                <a:lnTo>
                  <a:pt x="8329" y="3516"/>
                </a:lnTo>
                <a:lnTo>
                  <a:pt x="0" y="1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705;p21"/>
          <p:cNvSpPr/>
          <p:nvPr/>
        </p:nvSpPr>
        <p:spPr>
          <a:xfrm>
            <a:off x="5615879" y="1201944"/>
            <a:ext cx="430769" cy="971210"/>
          </a:xfrm>
          <a:custGeom>
            <a:avLst/>
            <a:gdLst/>
            <a:ahLst/>
            <a:cxnLst/>
            <a:rect l="l" t="t" r="r" b="b"/>
            <a:pathLst>
              <a:path w="13429" h="30277" extrusionOk="0">
                <a:moveTo>
                  <a:pt x="4751" y="1"/>
                </a:moveTo>
                <a:cubicBezTo>
                  <a:pt x="2154" y="1"/>
                  <a:pt x="1" y="2123"/>
                  <a:pt x="1" y="4751"/>
                </a:cubicBezTo>
                <a:lnTo>
                  <a:pt x="1" y="25526"/>
                </a:lnTo>
                <a:cubicBezTo>
                  <a:pt x="1" y="28123"/>
                  <a:pt x="2154" y="30276"/>
                  <a:pt x="4751" y="30276"/>
                </a:cubicBezTo>
                <a:lnTo>
                  <a:pt x="13428" y="30276"/>
                </a:lnTo>
                <a:lnTo>
                  <a:pt x="13428" y="1"/>
                </a:ln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FFFFFF"/>
                </a:solidFill>
                <a:latin typeface="Fira Sans SemiBold"/>
                <a:ea typeface="Fira Sans SemiBold"/>
                <a:cs typeface="Fira Sans SemiBold"/>
                <a:sym typeface="Fira Sans SemiBold"/>
              </a:rPr>
              <a:t>1</a:t>
            </a:r>
            <a:endParaRPr sz="3000">
              <a:solidFill>
                <a:srgbClr val="FFFFFF"/>
              </a:solidFill>
              <a:latin typeface="Fira Sans SemiBold"/>
              <a:ea typeface="Fira Sans SemiBold"/>
              <a:cs typeface="Fira Sans SemiBold"/>
              <a:sym typeface="Fira Sans SemiBold"/>
            </a:endParaRPr>
          </a:p>
        </p:txBody>
      </p:sp>
      <p:sp>
        <p:nvSpPr>
          <p:cNvPr id="16" name="Google Shape;1712;p21"/>
          <p:cNvSpPr txBox="1"/>
          <p:nvPr/>
        </p:nvSpPr>
        <p:spPr>
          <a:xfrm>
            <a:off x="6050526" y="1219445"/>
            <a:ext cx="2259755" cy="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ea typeface="Fira Sans Medium"/>
                <a:cs typeface="Fira Sans Medium"/>
                <a:sym typeface="Fira Sans Medium"/>
              </a:rPr>
              <a:t>Teks Argumentasi</a:t>
            </a:r>
            <a:endParaRPr sz="2000" dirty="0"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7" name="Google Shape;1713;p21"/>
          <p:cNvSpPr txBox="1"/>
          <p:nvPr/>
        </p:nvSpPr>
        <p:spPr>
          <a:xfrm>
            <a:off x="6046646" y="1577850"/>
            <a:ext cx="4011753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/>
              <a:t>kang</a:t>
            </a:r>
            <a:r>
              <a:rPr lang="en-US" dirty="0"/>
              <a:t> </a:t>
            </a:r>
            <a:r>
              <a:rPr lang="en-US" dirty="0" err="1"/>
              <a:t>ngandharake</a:t>
            </a:r>
            <a:r>
              <a:rPr lang="en-US" dirty="0"/>
              <a:t> </a:t>
            </a:r>
            <a:r>
              <a:rPr lang="en-US" dirty="0" err="1"/>
              <a:t>panemu</a:t>
            </a:r>
            <a:r>
              <a:rPr lang="en-US" dirty="0"/>
              <a:t> </a:t>
            </a:r>
            <a:r>
              <a:rPr lang="en-US" dirty="0" err="1"/>
              <a:t>panulis</a:t>
            </a:r>
            <a:r>
              <a:rPr lang="en-US" dirty="0"/>
              <a:t> </a:t>
            </a:r>
            <a:r>
              <a:rPr lang="en-US" dirty="0" err="1"/>
              <a:t>adhedhasar</a:t>
            </a:r>
            <a:r>
              <a:rPr lang="en-US" dirty="0"/>
              <a:t> data </a:t>
            </a:r>
            <a:r>
              <a:rPr lang="en-US" dirty="0" err="1"/>
              <a:t>lan</a:t>
            </a:r>
            <a:r>
              <a:rPr lang="en-US" dirty="0"/>
              <a:t> </a:t>
            </a:r>
            <a:r>
              <a:rPr lang="en-US" dirty="0" err="1" smtClean="0"/>
              <a:t>kasunyatan</a:t>
            </a:r>
            <a:r>
              <a:rPr lang="en-US" dirty="0" smtClean="0"/>
              <a:t>.</a:t>
            </a:r>
            <a:endParaRPr dirty="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18" name="Google Shape;1712;p21"/>
          <p:cNvSpPr txBox="1"/>
          <p:nvPr/>
        </p:nvSpPr>
        <p:spPr>
          <a:xfrm>
            <a:off x="7980024" y="2324965"/>
            <a:ext cx="2259755" cy="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ea typeface="Fira Sans Medium"/>
                <a:cs typeface="Fira Sans Medium"/>
                <a:sym typeface="Fira Sans Medium"/>
              </a:rPr>
              <a:t>Teks Deskripsi</a:t>
            </a:r>
            <a:endParaRPr sz="2000" dirty="0"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19" name="Google Shape;1709;p21"/>
          <p:cNvSpPr/>
          <p:nvPr/>
        </p:nvSpPr>
        <p:spPr>
          <a:xfrm>
            <a:off x="7470857" y="2271688"/>
            <a:ext cx="430769" cy="971210"/>
          </a:xfrm>
          <a:custGeom>
            <a:avLst/>
            <a:gdLst/>
            <a:ahLst/>
            <a:cxnLst/>
            <a:rect l="l" t="t" r="r" b="b"/>
            <a:pathLst>
              <a:path w="13429" h="30277" extrusionOk="0">
                <a:moveTo>
                  <a:pt x="4751" y="1"/>
                </a:moveTo>
                <a:cubicBezTo>
                  <a:pt x="2123" y="1"/>
                  <a:pt x="1" y="2154"/>
                  <a:pt x="1" y="4751"/>
                </a:cubicBezTo>
                <a:lnTo>
                  <a:pt x="1" y="25526"/>
                </a:lnTo>
                <a:cubicBezTo>
                  <a:pt x="1" y="28154"/>
                  <a:pt x="2123" y="30276"/>
                  <a:pt x="4751" y="30276"/>
                </a:cubicBezTo>
                <a:lnTo>
                  <a:pt x="13429" y="30276"/>
                </a:lnTo>
                <a:lnTo>
                  <a:pt x="13429" y="1"/>
                </a:lnTo>
                <a:close/>
              </a:path>
            </a:pathLst>
          </a:custGeom>
          <a:solidFill>
            <a:srgbClr val="22283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FFFFFF"/>
                </a:solidFill>
                <a:latin typeface="Fira Sans SemiBold"/>
                <a:ea typeface="Fira Sans SemiBold"/>
                <a:cs typeface="Fira Sans SemiBold"/>
                <a:sym typeface="Fira Sans SemiBold"/>
              </a:rPr>
              <a:t>2</a:t>
            </a:r>
            <a:endParaRPr sz="3000" dirty="0">
              <a:solidFill>
                <a:srgbClr val="FFFFFF"/>
              </a:solidFill>
              <a:latin typeface="Fira Sans SemiBold"/>
              <a:ea typeface="Fira Sans SemiBold"/>
              <a:cs typeface="Fira Sans SemiBold"/>
              <a:sym typeface="Fira Sans SemiBold"/>
            </a:endParaRPr>
          </a:p>
        </p:txBody>
      </p:sp>
      <p:sp>
        <p:nvSpPr>
          <p:cNvPr id="20" name="Google Shape;1713;p21"/>
          <p:cNvSpPr txBox="1"/>
          <p:nvPr/>
        </p:nvSpPr>
        <p:spPr>
          <a:xfrm>
            <a:off x="7980024" y="2694478"/>
            <a:ext cx="4011753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/>
              <a:t>kang</a:t>
            </a:r>
            <a:r>
              <a:rPr lang="en-US" dirty="0"/>
              <a:t> </a:t>
            </a:r>
            <a:r>
              <a:rPr lang="en-US" dirty="0" err="1" smtClean="0"/>
              <a:t>isine</a:t>
            </a:r>
            <a:r>
              <a:rPr lang="en-US" dirty="0" smtClean="0"/>
              <a:t> </a:t>
            </a:r>
            <a:r>
              <a:rPr lang="en-US" dirty="0" err="1" smtClean="0"/>
              <a:t>nggambarake</a:t>
            </a:r>
            <a:r>
              <a:rPr lang="en-US" dirty="0" smtClean="0"/>
              <a:t> </a:t>
            </a:r>
            <a:r>
              <a:rPr lang="en-US" dirty="0" err="1" smtClean="0"/>
              <a:t>objek</a:t>
            </a:r>
            <a:r>
              <a:rPr lang="en-US" dirty="0" smtClean="0"/>
              <a:t> </a:t>
            </a:r>
            <a:r>
              <a:rPr lang="en-US" dirty="0" err="1" smtClean="0"/>
              <a:t>ing</a:t>
            </a:r>
            <a:r>
              <a:rPr lang="en-US" dirty="0" smtClean="0"/>
              <a:t> </a:t>
            </a:r>
            <a:r>
              <a:rPr lang="en-US" dirty="0" err="1" smtClean="0"/>
              <a:t>sajrone</a:t>
            </a:r>
            <a:r>
              <a:rPr lang="en-US" dirty="0" smtClean="0"/>
              <a:t> </a:t>
            </a: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kanthi</a:t>
            </a:r>
            <a:r>
              <a:rPr lang="en-US" dirty="0" smtClean="0"/>
              <a:t> </a:t>
            </a:r>
            <a:r>
              <a:rPr lang="en-US" dirty="0" err="1" smtClean="0"/>
              <a:t>jangkep</a:t>
            </a:r>
            <a:r>
              <a:rPr lang="en-US" dirty="0" smtClean="0"/>
              <a:t>.</a:t>
            </a:r>
            <a:endParaRPr dirty="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1" name="Google Shape;1707;p21"/>
          <p:cNvSpPr/>
          <p:nvPr/>
        </p:nvSpPr>
        <p:spPr>
          <a:xfrm>
            <a:off x="5775119" y="3327450"/>
            <a:ext cx="430769" cy="970184"/>
          </a:xfrm>
          <a:custGeom>
            <a:avLst/>
            <a:gdLst/>
            <a:ahLst/>
            <a:cxnLst/>
            <a:rect l="l" t="t" r="r" b="b"/>
            <a:pathLst>
              <a:path w="13429" h="30245" extrusionOk="0">
                <a:moveTo>
                  <a:pt x="4751" y="0"/>
                </a:moveTo>
                <a:cubicBezTo>
                  <a:pt x="2154" y="0"/>
                  <a:pt x="1" y="2122"/>
                  <a:pt x="1" y="4751"/>
                </a:cubicBezTo>
                <a:lnTo>
                  <a:pt x="1" y="25494"/>
                </a:lnTo>
                <a:cubicBezTo>
                  <a:pt x="1" y="28122"/>
                  <a:pt x="2154" y="30244"/>
                  <a:pt x="4751" y="30244"/>
                </a:cubicBezTo>
                <a:lnTo>
                  <a:pt x="13428" y="30244"/>
                </a:lnTo>
                <a:lnTo>
                  <a:pt x="13428" y="0"/>
                </a:lnTo>
                <a:close/>
              </a:path>
            </a:pathLst>
          </a:custGeom>
          <a:solidFill>
            <a:srgbClr val="CECEC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FFFFFF"/>
                </a:solidFill>
                <a:latin typeface="Fira Sans SemiBold"/>
                <a:ea typeface="Fira Sans SemiBold"/>
                <a:cs typeface="Fira Sans SemiBold"/>
                <a:sym typeface="Fira Sans SemiBold"/>
              </a:rPr>
              <a:t>3</a:t>
            </a:r>
            <a:endParaRPr sz="3000" dirty="0">
              <a:solidFill>
                <a:srgbClr val="FFFFFF"/>
              </a:solidFill>
              <a:latin typeface="Fira Sans SemiBold"/>
              <a:ea typeface="Fira Sans SemiBold"/>
              <a:cs typeface="Fira Sans SemiBold"/>
              <a:sym typeface="Fira Sans SemiBold"/>
            </a:endParaRPr>
          </a:p>
        </p:txBody>
      </p:sp>
      <p:sp>
        <p:nvSpPr>
          <p:cNvPr id="22" name="Google Shape;1712;p21"/>
          <p:cNvSpPr txBox="1"/>
          <p:nvPr/>
        </p:nvSpPr>
        <p:spPr>
          <a:xfrm>
            <a:off x="6205888" y="3364476"/>
            <a:ext cx="2259755" cy="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ea typeface="Fira Sans Medium"/>
                <a:cs typeface="Fira Sans Medium"/>
                <a:sym typeface="Fira Sans Medium"/>
              </a:rPr>
              <a:t>Teks Narasi</a:t>
            </a:r>
            <a:endParaRPr sz="2000" dirty="0"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3" name="Google Shape;1713;p21"/>
          <p:cNvSpPr txBox="1"/>
          <p:nvPr/>
        </p:nvSpPr>
        <p:spPr>
          <a:xfrm>
            <a:off x="6228026" y="3677739"/>
            <a:ext cx="4011753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/>
              <a:t>kang</a:t>
            </a:r>
            <a:r>
              <a:rPr lang="en-US" dirty="0"/>
              <a:t> </a:t>
            </a:r>
            <a:r>
              <a:rPr lang="en-US" dirty="0" err="1" smtClean="0"/>
              <a:t>nuduhake</a:t>
            </a:r>
            <a:r>
              <a:rPr lang="en-US" dirty="0" smtClean="0"/>
              <a:t> </a:t>
            </a:r>
            <a:r>
              <a:rPr lang="en-US" dirty="0" err="1" smtClean="0"/>
              <a:t>prastawa</a:t>
            </a:r>
            <a:r>
              <a:rPr lang="en-US" dirty="0" smtClean="0"/>
              <a:t> </a:t>
            </a:r>
            <a:r>
              <a:rPr lang="en-US" dirty="0" err="1" smtClean="0"/>
              <a:t>lan</a:t>
            </a:r>
            <a:r>
              <a:rPr lang="en-US" dirty="0" smtClean="0"/>
              <a:t> </a:t>
            </a:r>
            <a:r>
              <a:rPr lang="en-US" dirty="0" err="1" smtClean="0"/>
              <a:t>duwe</a:t>
            </a:r>
            <a:r>
              <a:rPr lang="en-US" dirty="0" smtClean="0"/>
              <a:t> </a:t>
            </a:r>
            <a:r>
              <a:rPr lang="en-US" dirty="0" err="1" smtClean="0"/>
              <a:t>alur</a:t>
            </a:r>
            <a:r>
              <a:rPr lang="en-US" dirty="0" smtClean="0"/>
              <a:t> </a:t>
            </a:r>
            <a:r>
              <a:rPr lang="en-US" dirty="0" err="1" smtClean="0"/>
              <a:t>kasusun</a:t>
            </a:r>
            <a:r>
              <a:rPr lang="en-US" dirty="0" smtClean="0"/>
              <a:t> </a:t>
            </a:r>
            <a:r>
              <a:rPr lang="en-US" dirty="0" err="1" smtClean="0"/>
              <a:t>kanthi</a:t>
            </a:r>
            <a:r>
              <a:rPr lang="en-US" dirty="0" smtClean="0"/>
              <a:t> </a:t>
            </a:r>
            <a:r>
              <a:rPr lang="en-US" dirty="0" err="1" smtClean="0"/>
              <a:t>urut</a:t>
            </a:r>
            <a:r>
              <a:rPr lang="en-US" dirty="0" smtClean="0"/>
              <a:t>.</a:t>
            </a:r>
            <a:endParaRPr dirty="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4" name="Google Shape;1711;p21"/>
          <p:cNvSpPr/>
          <p:nvPr/>
        </p:nvSpPr>
        <p:spPr>
          <a:xfrm>
            <a:off x="7634915" y="4385115"/>
            <a:ext cx="430769" cy="971178"/>
          </a:xfrm>
          <a:custGeom>
            <a:avLst/>
            <a:gdLst/>
            <a:ahLst/>
            <a:cxnLst/>
            <a:rect l="l" t="t" r="r" b="b"/>
            <a:pathLst>
              <a:path w="13429" h="30276" extrusionOk="0">
                <a:moveTo>
                  <a:pt x="4751" y="0"/>
                </a:moveTo>
                <a:cubicBezTo>
                  <a:pt x="2123" y="0"/>
                  <a:pt x="1" y="2122"/>
                  <a:pt x="1" y="4750"/>
                </a:cubicBezTo>
                <a:lnTo>
                  <a:pt x="1" y="25525"/>
                </a:lnTo>
                <a:cubicBezTo>
                  <a:pt x="1" y="28122"/>
                  <a:pt x="2123" y="30276"/>
                  <a:pt x="4751" y="30276"/>
                </a:cubicBezTo>
                <a:lnTo>
                  <a:pt x="13429" y="30276"/>
                </a:lnTo>
                <a:lnTo>
                  <a:pt x="13429" y="0"/>
                </a:lnTo>
                <a:close/>
              </a:path>
            </a:pathLst>
          </a:custGeom>
          <a:solidFill>
            <a:srgbClr val="30475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FFFFFF"/>
                </a:solidFill>
                <a:latin typeface="Fira Sans SemiBold"/>
                <a:ea typeface="Fira Sans SemiBold"/>
                <a:cs typeface="Fira Sans SemiBold"/>
                <a:sym typeface="Fira Sans SemiBold"/>
              </a:rPr>
              <a:t>4</a:t>
            </a:r>
            <a:endParaRPr sz="3000" dirty="0">
              <a:solidFill>
                <a:srgbClr val="FFFFFF"/>
              </a:solidFill>
              <a:latin typeface="Fira Sans SemiBold"/>
              <a:ea typeface="Fira Sans SemiBold"/>
              <a:cs typeface="Fira Sans SemiBold"/>
              <a:sym typeface="Fira Sans SemiBold"/>
            </a:endParaRPr>
          </a:p>
        </p:txBody>
      </p:sp>
      <p:sp>
        <p:nvSpPr>
          <p:cNvPr id="25" name="Google Shape;1712;p21"/>
          <p:cNvSpPr txBox="1"/>
          <p:nvPr/>
        </p:nvSpPr>
        <p:spPr>
          <a:xfrm>
            <a:off x="8102295" y="4411302"/>
            <a:ext cx="2259755" cy="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ea typeface="Fira Sans Medium"/>
                <a:cs typeface="Fira Sans Medium"/>
                <a:sym typeface="Fira Sans Medium"/>
              </a:rPr>
              <a:t>Teks Eksposisi</a:t>
            </a:r>
            <a:endParaRPr sz="2000" dirty="0"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6" name="Google Shape;1713;p21"/>
          <p:cNvSpPr txBox="1"/>
          <p:nvPr/>
        </p:nvSpPr>
        <p:spPr>
          <a:xfrm>
            <a:off x="8102295" y="4797868"/>
            <a:ext cx="4011753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/>
              <a:t>kang</a:t>
            </a:r>
            <a:r>
              <a:rPr lang="en-US" dirty="0"/>
              <a:t> </a:t>
            </a:r>
            <a:r>
              <a:rPr lang="en-US" dirty="0" err="1" smtClean="0"/>
              <a:t>asipat</a:t>
            </a:r>
            <a:r>
              <a:rPr lang="en-US" dirty="0" smtClean="0"/>
              <a:t> </a:t>
            </a:r>
            <a:r>
              <a:rPr lang="en-US" dirty="0" err="1" smtClean="0"/>
              <a:t>ilmiah</a:t>
            </a:r>
            <a:r>
              <a:rPr lang="en-US" dirty="0" smtClean="0"/>
              <a:t> </a:t>
            </a:r>
            <a:r>
              <a:rPr lang="en-US" dirty="0" err="1" smtClean="0"/>
              <a:t>nonfiksi</a:t>
            </a:r>
            <a:r>
              <a:rPr lang="en-US" dirty="0" smtClean="0"/>
              <a:t> </a:t>
            </a:r>
            <a:r>
              <a:rPr lang="en-US" dirty="0" err="1" smtClean="0"/>
              <a:t>njlentrehake</a:t>
            </a:r>
            <a:r>
              <a:rPr lang="en-US" dirty="0" smtClean="0"/>
              <a:t> </a:t>
            </a:r>
            <a:r>
              <a:rPr lang="en-US" dirty="0" err="1" smtClean="0"/>
              <a:t>bab</a:t>
            </a:r>
            <a:r>
              <a:rPr lang="en-US" dirty="0" smtClean="0"/>
              <a:t> </a:t>
            </a:r>
            <a:r>
              <a:rPr lang="en-US" dirty="0" err="1" smtClean="0"/>
              <a:t>miturut</a:t>
            </a:r>
            <a:r>
              <a:rPr lang="en-US" dirty="0" smtClean="0"/>
              <a:t> </a:t>
            </a:r>
            <a:r>
              <a:rPr lang="en-US" dirty="0" err="1" smtClean="0"/>
              <a:t>kasunyatan</a:t>
            </a:r>
            <a:r>
              <a:rPr lang="en-US" dirty="0" smtClean="0"/>
              <a:t>.</a:t>
            </a:r>
            <a:endParaRPr dirty="0">
              <a:latin typeface="Fira Sans"/>
              <a:ea typeface="Fira Sans"/>
              <a:cs typeface="Fira Sans"/>
              <a:sym typeface="Fira Sans"/>
            </a:endParaRPr>
          </a:p>
        </p:txBody>
      </p:sp>
      <p:sp>
        <p:nvSpPr>
          <p:cNvPr id="27" name="Google Shape;1703;p21"/>
          <p:cNvSpPr/>
          <p:nvPr/>
        </p:nvSpPr>
        <p:spPr>
          <a:xfrm>
            <a:off x="5828907" y="5396973"/>
            <a:ext cx="430769" cy="971210"/>
          </a:xfrm>
          <a:custGeom>
            <a:avLst/>
            <a:gdLst/>
            <a:ahLst/>
            <a:cxnLst/>
            <a:rect l="l" t="t" r="r" b="b"/>
            <a:pathLst>
              <a:path w="13429" h="30277" extrusionOk="0">
                <a:moveTo>
                  <a:pt x="4751" y="1"/>
                </a:moveTo>
                <a:cubicBezTo>
                  <a:pt x="2154" y="1"/>
                  <a:pt x="1" y="2154"/>
                  <a:pt x="1" y="4751"/>
                </a:cubicBezTo>
                <a:lnTo>
                  <a:pt x="1" y="25526"/>
                </a:lnTo>
                <a:cubicBezTo>
                  <a:pt x="1" y="28123"/>
                  <a:pt x="2154" y="30276"/>
                  <a:pt x="4751" y="30276"/>
                </a:cubicBezTo>
                <a:lnTo>
                  <a:pt x="13428" y="30276"/>
                </a:lnTo>
                <a:lnTo>
                  <a:pt x="13428" y="1"/>
                </a:lnTo>
                <a:close/>
              </a:path>
            </a:pathLst>
          </a:custGeom>
          <a:solidFill>
            <a:srgbClr val="F2A36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FFFFFF"/>
                </a:solidFill>
                <a:latin typeface="Fira Sans SemiBold"/>
                <a:ea typeface="Fira Sans SemiBold"/>
                <a:cs typeface="Fira Sans SemiBold"/>
                <a:sym typeface="Fira Sans SemiBold"/>
              </a:rPr>
              <a:t>5</a:t>
            </a:r>
            <a:endParaRPr sz="3000" dirty="0">
              <a:solidFill>
                <a:srgbClr val="FFFFFF"/>
              </a:solidFill>
              <a:latin typeface="Fira Sans SemiBold"/>
              <a:ea typeface="Fira Sans SemiBold"/>
              <a:cs typeface="Fira Sans SemiBold"/>
              <a:sym typeface="Fira Sans SemiBold"/>
            </a:endParaRPr>
          </a:p>
        </p:txBody>
      </p:sp>
      <p:sp>
        <p:nvSpPr>
          <p:cNvPr id="28" name="Google Shape;1712;p21"/>
          <p:cNvSpPr txBox="1"/>
          <p:nvPr/>
        </p:nvSpPr>
        <p:spPr>
          <a:xfrm>
            <a:off x="6259676" y="5411432"/>
            <a:ext cx="2259755" cy="3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 smtClean="0">
                <a:ea typeface="Fira Sans Medium"/>
                <a:cs typeface="Fira Sans Medium"/>
                <a:sym typeface="Fira Sans Medium"/>
              </a:rPr>
              <a:t>Teks Persuasi</a:t>
            </a:r>
            <a:endParaRPr sz="2000" dirty="0">
              <a:ea typeface="Fira Sans Medium"/>
              <a:cs typeface="Fira Sans Medium"/>
              <a:sym typeface="Fira Sans Medium"/>
            </a:endParaRPr>
          </a:p>
        </p:txBody>
      </p:sp>
      <p:sp>
        <p:nvSpPr>
          <p:cNvPr id="29" name="Google Shape;1713;p21"/>
          <p:cNvSpPr txBox="1"/>
          <p:nvPr/>
        </p:nvSpPr>
        <p:spPr>
          <a:xfrm>
            <a:off x="6304404" y="5770283"/>
            <a:ext cx="4011753" cy="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en-US" dirty="0" err="1" smtClean="0"/>
              <a:t>Teks</a:t>
            </a:r>
            <a:r>
              <a:rPr lang="en-US" dirty="0"/>
              <a:t> </a:t>
            </a:r>
            <a:r>
              <a:rPr lang="en-US" dirty="0" err="1" smtClean="0"/>
              <a:t>kang</a:t>
            </a:r>
            <a:r>
              <a:rPr lang="en-US" dirty="0" smtClean="0"/>
              <a:t> </a:t>
            </a:r>
            <a:r>
              <a:rPr lang="en-US" dirty="0" err="1" smtClean="0"/>
              <a:t>isine</a:t>
            </a:r>
            <a:r>
              <a:rPr lang="en-US" dirty="0" smtClean="0"/>
              <a:t> </a:t>
            </a:r>
            <a:r>
              <a:rPr lang="en-US" dirty="0" err="1" smtClean="0"/>
              <a:t>ngajak</a:t>
            </a:r>
            <a:r>
              <a:rPr lang="en-US" dirty="0" smtClean="0"/>
              <a:t> </a:t>
            </a:r>
            <a:r>
              <a:rPr lang="en-US" dirty="0" err="1" smtClean="0"/>
              <a:t>supaya</a:t>
            </a:r>
            <a:r>
              <a:rPr lang="en-US" dirty="0" smtClean="0"/>
              <a:t> </a:t>
            </a:r>
            <a:r>
              <a:rPr lang="en-US" dirty="0" err="1" smtClean="0"/>
              <a:t>wong</a:t>
            </a:r>
            <a:r>
              <a:rPr lang="en-US" dirty="0" smtClean="0"/>
              <a:t> </a:t>
            </a:r>
            <a:r>
              <a:rPr lang="en-US" dirty="0" err="1" smtClean="0"/>
              <a:t>nglakoni</a:t>
            </a:r>
            <a:r>
              <a:rPr lang="en-US" dirty="0" smtClean="0"/>
              <a:t> </a:t>
            </a:r>
            <a:r>
              <a:rPr lang="en-US" dirty="0" err="1" smtClean="0"/>
              <a:t>kang</a:t>
            </a:r>
            <a:r>
              <a:rPr lang="en-US" dirty="0" smtClean="0"/>
              <a:t> </a:t>
            </a:r>
            <a:r>
              <a:rPr lang="en-US" dirty="0" err="1" smtClean="0"/>
              <a:t>dikandhakake</a:t>
            </a:r>
            <a:r>
              <a:rPr lang="en-US" dirty="0" smtClean="0"/>
              <a:t> </a:t>
            </a:r>
            <a:r>
              <a:rPr lang="en-US" dirty="0" err="1" smtClean="0"/>
              <a:t>panulis</a:t>
            </a:r>
            <a:r>
              <a:rPr lang="en-US" dirty="0" smtClean="0"/>
              <a:t>.</a:t>
            </a:r>
            <a:endParaRPr dirty="0">
              <a:latin typeface="Fira Sans"/>
              <a:ea typeface="Fira Sans"/>
              <a:cs typeface="Fira Sans"/>
              <a:sym typeface="Fira Sans"/>
            </a:endParaRPr>
          </a:p>
        </p:txBody>
      </p:sp>
    </p:spTree>
    <p:extLst>
      <p:ext uri="{BB962C8B-B14F-4D97-AF65-F5344CB8AC3E}">
        <p14:creationId xmlns:p14="http://schemas.microsoft.com/office/powerpoint/2010/main" val="69606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err="1" smtClean="0">
                <a:latin typeface="+mn-lt"/>
              </a:rPr>
              <a:t>Titikan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Teks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Argumentasi</a:t>
            </a:r>
            <a:endParaRPr lang="en-US" sz="2800" dirty="0">
              <a:latin typeface="+mn-lt"/>
            </a:endParaRPr>
          </a:p>
        </p:txBody>
      </p:sp>
      <p:sp>
        <p:nvSpPr>
          <p:cNvPr id="4" name="Google Shape;1293;p48"/>
          <p:cNvSpPr/>
          <p:nvPr/>
        </p:nvSpPr>
        <p:spPr>
          <a:xfrm>
            <a:off x="4886839" y="1690688"/>
            <a:ext cx="1045192" cy="1045101"/>
          </a:xfrm>
          <a:custGeom>
            <a:avLst/>
            <a:gdLst/>
            <a:ahLst/>
            <a:cxnLst/>
            <a:rect l="l" t="t" r="r" b="b"/>
            <a:pathLst>
              <a:path w="22903" h="22901" extrusionOk="0">
                <a:moveTo>
                  <a:pt x="11452" y="4551"/>
                </a:moveTo>
                <a:cubicBezTo>
                  <a:pt x="15263" y="4551"/>
                  <a:pt x="18352" y="7640"/>
                  <a:pt x="18352" y="11451"/>
                </a:cubicBezTo>
                <a:cubicBezTo>
                  <a:pt x="18352" y="15262"/>
                  <a:pt x="15263" y="18350"/>
                  <a:pt x="11452" y="18350"/>
                </a:cubicBezTo>
                <a:lnTo>
                  <a:pt x="11452" y="18351"/>
                </a:lnTo>
                <a:cubicBezTo>
                  <a:pt x="7640" y="18351"/>
                  <a:pt x="4552" y="15262"/>
                  <a:pt x="4552" y="11451"/>
                </a:cubicBezTo>
                <a:cubicBezTo>
                  <a:pt x="4552" y="7640"/>
                  <a:pt x="7640" y="4551"/>
                  <a:pt x="11452" y="4551"/>
                </a:cubicBezTo>
                <a:close/>
                <a:moveTo>
                  <a:pt x="9850" y="0"/>
                </a:moveTo>
                <a:cubicBezTo>
                  <a:pt x="9464" y="0"/>
                  <a:pt x="9152" y="312"/>
                  <a:pt x="9152" y="698"/>
                </a:cubicBezTo>
                <a:lnTo>
                  <a:pt x="9152" y="2564"/>
                </a:lnTo>
                <a:cubicBezTo>
                  <a:pt x="8324" y="2777"/>
                  <a:pt x="7530" y="3105"/>
                  <a:pt x="6793" y="3539"/>
                </a:cubicBezTo>
                <a:lnTo>
                  <a:pt x="5474" y="2221"/>
                </a:lnTo>
                <a:cubicBezTo>
                  <a:pt x="5338" y="2085"/>
                  <a:pt x="5159" y="2017"/>
                  <a:pt x="4981" y="2017"/>
                </a:cubicBezTo>
                <a:cubicBezTo>
                  <a:pt x="4802" y="2017"/>
                  <a:pt x="4624" y="2085"/>
                  <a:pt x="4487" y="2221"/>
                </a:cubicBezTo>
                <a:lnTo>
                  <a:pt x="2222" y="4487"/>
                </a:lnTo>
                <a:cubicBezTo>
                  <a:pt x="1949" y="4759"/>
                  <a:pt x="1949" y="5201"/>
                  <a:pt x="2222" y="5473"/>
                </a:cubicBezTo>
                <a:lnTo>
                  <a:pt x="3541" y="6791"/>
                </a:lnTo>
                <a:cubicBezTo>
                  <a:pt x="3107" y="7528"/>
                  <a:pt x="2777" y="8322"/>
                  <a:pt x="2564" y="9150"/>
                </a:cubicBezTo>
                <a:lnTo>
                  <a:pt x="699" y="9150"/>
                </a:lnTo>
                <a:cubicBezTo>
                  <a:pt x="313" y="9150"/>
                  <a:pt x="1" y="9462"/>
                  <a:pt x="1" y="9848"/>
                </a:cubicBezTo>
                <a:lnTo>
                  <a:pt x="1" y="13053"/>
                </a:lnTo>
                <a:cubicBezTo>
                  <a:pt x="1" y="13438"/>
                  <a:pt x="313" y="13751"/>
                  <a:pt x="699" y="13751"/>
                </a:cubicBezTo>
                <a:lnTo>
                  <a:pt x="2564" y="13751"/>
                </a:lnTo>
                <a:cubicBezTo>
                  <a:pt x="2777" y="14579"/>
                  <a:pt x="3106" y="15373"/>
                  <a:pt x="3541" y="16109"/>
                </a:cubicBezTo>
                <a:lnTo>
                  <a:pt x="2222" y="17427"/>
                </a:lnTo>
                <a:cubicBezTo>
                  <a:pt x="1949" y="17701"/>
                  <a:pt x="1949" y="18142"/>
                  <a:pt x="2222" y="18415"/>
                </a:cubicBezTo>
                <a:lnTo>
                  <a:pt x="4487" y="20681"/>
                </a:lnTo>
                <a:cubicBezTo>
                  <a:pt x="4624" y="20817"/>
                  <a:pt x="4802" y="20885"/>
                  <a:pt x="4981" y="20885"/>
                </a:cubicBezTo>
                <a:cubicBezTo>
                  <a:pt x="5159" y="20885"/>
                  <a:pt x="5338" y="20817"/>
                  <a:pt x="5474" y="20681"/>
                </a:cubicBezTo>
                <a:lnTo>
                  <a:pt x="6793" y="19362"/>
                </a:lnTo>
                <a:cubicBezTo>
                  <a:pt x="7530" y="19796"/>
                  <a:pt x="8324" y="20124"/>
                  <a:pt x="9152" y="20339"/>
                </a:cubicBezTo>
                <a:lnTo>
                  <a:pt x="9152" y="22204"/>
                </a:lnTo>
                <a:cubicBezTo>
                  <a:pt x="9152" y="22588"/>
                  <a:pt x="9464" y="22901"/>
                  <a:pt x="9850" y="22901"/>
                </a:cubicBezTo>
                <a:lnTo>
                  <a:pt x="13055" y="22901"/>
                </a:lnTo>
                <a:cubicBezTo>
                  <a:pt x="13439" y="22901"/>
                  <a:pt x="13751" y="22588"/>
                  <a:pt x="13751" y="22204"/>
                </a:cubicBezTo>
                <a:lnTo>
                  <a:pt x="13751" y="20339"/>
                </a:lnTo>
                <a:cubicBezTo>
                  <a:pt x="14581" y="20124"/>
                  <a:pt x="15373" y="19796"/>
                  <a:pt x="16110" y="19362"/>
                </a:cubicBezTo>
                <a:lnTo>
                  <a:pt x="17429" y="20680"/>
                </a:lnTo>
                <a:cubicBezTo>
                  <a:pt x="17566" y="20816"/>
                  <a:pt x="17744" y="20884"/>
                  <a:pt x="17923" y="20884"/>
                </a:cubicBezTo>
                <a:cubicBezTo>
                  <a:pt x="18101" y="20884"/>
                  <a:pt x="18280" y="20816"/>
                  <a:pt x="18416" y="20680"/>
                </a:cubicBezTo>
                <a:lnTo>
                  <a:pt x="20682" y="18414"/>
                </a:lnTo>
                <a:cubicBezTo>
                  <a:pt x="20954" y="18142"/>
                  <a:pt x="20954" y="17700"/>
                  <a:pt x="20682" y="17427"/>
                </a:cubicBezTo>
                <a:lnTo>
                  <a:pt x="19364" y="16109"/>
                </a:lnTo>
                <a:cubicBezTo>
                  <a:pt x="19798" y="15373"/>
                  <a:pt x="20126" y="14579"/>
                  <a:pt x="20339" y="13751"/>
                </a:cubicBezTo>
                <a:lnTo>
                  <a:pt x="22205" y="13751"/>
                </a:lnTo>
                <a:cubicBezTo>
                  <a:pt x="22591" y="13751"/>
                  <a:pt x="22903" y="13438"/>
                  <a:pt x="22903" y="13053"/>
                </a:cubicBezTo>
                <a:lnTo>
                  <a:pt x="22903" y="9850"/>
                </a:lnTo>
                <a:cubicBezTo>
                  <a:pt x="22903" y="9465"/>
                  <a:pt x="22592" y="9152"/>
                  <a:pt x="22208" y="9152"/>
                </a:cubicBezTo>
                <a:cubicBezTo>
                  <a:pt x="22207" y="9152"/>
                  <a:pt x="22206" y="9152"/>
                  <a:pt x="22205" y="9152"/>
                </a:cubicBezTo>
                <a:lnTo>
                  <a:pt x="20339" y="9152"/>
                </a:lnTo>
                <a:cubicBezTo>
                  <a:pt x="20126" y="8322"/>
                  <a:pt x="19798" y="7530"/>
                  <a:pt x="19364" y="6793"/>
                </a:cubicBezTo>
                <a:lnTo>
                  <a:pt x="20682" y="5473"/>
                </a:lnTo>
                <a:cubicBezTo>
                  <a:pt x="20954" y="5201"/>
                  <a:pt x="20954" y="4759"/>
                  <a:pt x="20682" y="4487"/>
                </a:cubicBezTo>
                <a:lnTo>
                  <a:pt x="18416" y="2221"/>
                </a:lnTo>
                <a:cubicBezTo>
                  <a:pt x="18280" y="2085"/>
                  <a:pt x="18101" y="2017"/>
                  <a:pt x="17923" y="2017"/>
                </a:cubicBezTo>
                <a:cubicBezTo>
                  <a:pt x="17744" y="2017"/>
                  <a:pt x="17566" y="2085"/>
                  <a:pt x="17429" y="2221"/>
                </a:cubicBezTo>
                <a:lnTo>
                  <a:pt x="16110" y="3541"/>
                </a:lnTo>
                <a:cubicBezTo>
                  <a:pt x="15373" y="3105"/>
                  <a:pt x="14581" y="2777"/>
                  <a:pt x="13751" y="2564"/>
                </a:cubicBezTo>
                <a:lnTo>
                  <a:pt x="13751" y="698"/>
                </a:lnTo>
                <a:cubicBezTo>
                  <a:pt x="13751" y="312"/>
                  <a:pt x="13439" y="0"/>
                  <a:pt x="13055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5" name="Google Shape;1267;p48"/>
          <p:cNvCxnSpPr/>
          <p:nvPr/>
        </p:nvCxnSpPr>
        <p:spPr>
          <a:xfrm>
            <a:off x="4234939" y="2254247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Google Shape;1331;p48"/>
          <p:cNvSpPr txBox="1"/>
          <p:nvPr/>
        </p:nvSpPr>
        <p:spPr>
          <a:xfrm>
            <a:off x="2064689" y="1854046"/>
            <a:ext cx="2170250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Isine arupa panemu panulis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11" name="Google Shape;1286;p48"/>
          <p:cNvGrpSpPr/>
          <p:nvPr/>
        </p:nvGrpSpPr>
        <p:grpSpPr>
          <a:xfrm>
            <a:off x="5865957" y="2355109"/>
            <a:ext cx="1045192" cy="1045101"/>
            <a:chOff x="3306813" y="1217603"/>
            <a:chExt cx="1275869" cy="1275757"/>
          </a:xfrm>
        </p:grpSpPr>
        <p:sp>
          <p:nvSpPr>
            <p:cNvPr id="12" name="Google Shape;1287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288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1289;p48"/>
          <p:cNvGrpSpPr/>
          <p:nvPr/>
        </p:nvGrpSpPr>
        <p:grpSpPr>
          <a:xfrm>
            <a:off x="4519956" y="2911588"/>
            <a:ext cx="1045192" cy="1045101"/>
            <a:chOff x="3306813" y="1217603"/>
            <a:chExt cx="1275869" cy="1275757"/>
          </a:xfrm>
        </p:grpSpPr>
        <p:sp>
          <p:nvSpPr>
            <p:cNvPr id="15" name="Google Shape;1290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91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1275;p48"/>
          <p:cNvGrpSpPr/>
          <p:nvPr/>
        </p:nvGrpSpPr>
        <p:grpSpPr>
          <a:xfrm>
            <a:off x="5865957" y="3734121"/>
            <a:ext cx="1045192" cy="1045101"/>
            <a:chOff x="3306813" y="1217603"/>
            <a:chExt cx="1275869" cy="1275757"/>
          </a:xfrm>
        </p:grpSpPr>
        <p:sp>
          <p:nvSpPr>
            <p:cNvPr id="18" name="Google Shape;1276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277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1284;p48"/>
          <p:cNvGrpSpPr/>
          <p:nvPr/>
        </p:nvGrpSpPr>
        <p:grpSpPr>
          <a:xfrm>
            <a:off x="4779454" y="4256671"/>
            <a:ext cx="1045192" cy="1045101"/>
            <a:chOff x="3306813" y="1217603"/>
            <a:chExt cx="1275869" cy="1275757"/>
          </a:xfrm>
        </p:grpSpPr>
        <p:sp>
          <p:nvSpPr>
            <p:cNvPr id="21" name="Google Shape;1285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EF5BB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283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3" name="Google Shape;1267;p48"/>
          <p:cNvCxnSpPr/>
          <p:nvPr/>
        </p:nvCxnSpPr>
        <p:spPr>
          <a:xfrm>
            <a:off x="6911149" y="2911211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4" name="Google Shape;1331;p48"/>
          <p:cNvSpPr txBox="1"/>
          <p:nvPr/>
        </p:nvSpPr>
        <p:spPr>
          <a:xfrm>
            <a:off x="7557790" y="2404487"/>
            <a:ext cx="2170250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Isine arupa alesan kang kuwat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cxnSp>
        <p:nvCxnSpPr>
          <p:cNvPr id="25" name="Google Shape;1267;p48"/>
          <p:cNvCxnSpPr/>
          <p:nvPr/>
        </p:nvCxnSpPr>
        <p:spPr>
          <a:xfrm>
            <a:off x="3868056" y="3445267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6" name="Google Shape;1331;p48"/>
          <p:cNvSpPr txBox="1"/>
          <p:nvPr/>
        </p:nvSpPr>
        <p:spPr>
          <a:xfrm>
            <a:off x="1697806" y="3045066"/>
            <a:ext cx="2170250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Nduweni data faktual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cxnSp>
        <p:nvCxnSpPr>
          <p:cNvPr id="27" name="Google Shape;1267;p48"/>
          <p:cNvCxnSpPr/>
          <p:nvPr/>
        </p:nvCxnSpPr>
        <p:spPr>
          <a:xfrm>
            <a:off x="6911149" y="4256671"/>
            <a:ext cx="6519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8" name="Google Shape;1331;p48"/>
          <p:cNvSpPr txBox="1"/>
          <p:nvPr/>
        </p:nvSpPr>
        <p:spPr>
          <a:xfrm>
            <a:off x="7557789" y="3845467"/>
            <a:ext cx="2433375" cy="93375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Njlentrehake perkara kanthi dianalisis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cxnSp>
        <p:nvCxnSpPr>
          <p:cNvPr id="29" name="Google Shape;1267;p48"/>
          <p:cNvCxnSpPr/>
          <p:nvPr/>
        </p:nvCxnSpPr>
        <p:spPr>
          <a:xfrm>
            <a:off x="4073360" y="4779221"/>
            <a:ext cx="651900" cy="0"/>
          </a:xfrm>
          <a:prstGeom prst="straightConnector1">
            <a:avLst/>
          </a:prstGeom>
          <a:noFill/>
          <a:ln w="28575" cap="flat" cmpd="sng">
            <a:solidFill>
              <a:srgbClr val="EF5BB3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0" name="Google Shape;1331;p48"/>
          <p:cNvSpPr txBox="1"/>
          <p:nvPr/>
        </p:nvSpPr>
        <p:spPr>
          <a:xfrm>
            <a:off x="1903110" y="4350145"/>
            <a:ext cx="2170250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Dipungkasi kanthi dudutan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329603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79038" y="1434224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  <p:grpSp>
        <p:nvGrpSpPr>
          <p:cNvPr id="5" name="Google Shape;932;p32"/>
          <p:cNvGrpSpPr/>
          <p:nvPr/>
        </p:nvGrpSpPr>
        <p:grpSpPr>
          <a:xfrm>
            <a:off x="1986987" y="1755448"/>
            <a:ext cx="6819080" cy="1075451"/>
            <a:chOff x="852325" y="1239125"/>
            <a:chExt cx="6410753" cy="791050"/>
          </a:xfrm>
        </p:grpSpPr>
        <p:sp>
          <p:nvSpPr>
            <p:cNvPr id="6" name="Google Shape;933;p32"/>
            <p:cNvSpPr/>
            <p:nvPr/>
          </p:nvSpPr>
          <p:spPr>
            <a:xfrm>
              <a:off x="852325" y="14783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1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7" name="Google Shape;934;p32"/>
            <p:cNvSpPr/>
            <p:nvPr/>
          </p:nvSpPr>
          <p:spPr>
            <a:xfrm>
              <a:off x="985350" y="1239125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Pambuka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8" name="Google Shape;935;p32"/>
            <p:cNvSpPr/>
            <p:nvPr/>
          </p:nvSpPr>
          <p:spPr>
            <a:xfrm>
              <a:off x="2857254" y="1239125"/>
              <a:ext cx="4405824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Perkara kang dadi lelandesan saka tema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9" name="Google Shape;936;p32"/>
            <p:cNvCxnSpPr>
              <a:stCxn id="7" idx="3"/>
              <a:endCxn id="8" idx="1"/>
            </p:cNvCxnSpPr>
            <p:nvPr/>
          </p:nvCxnSpPr>
          <p:spPr>
            <a:xfrm>
              <a:off x="2346450" y="1478375"/>
              <a:ext cx="510804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0" name="Google Shape;937;p32"/>
          <p:cNvGrpSpPr/>
          <p:nvPr/>
        </p:nvGrpSpPr>
        <p:grpSpPr>
          <a:xfrm>
            <a:off x="2463868" y="3348199"/>
            <a:ext cx="6787708" cy="1103598"/>
            <a:chOff x="1251400" y="1913025"/>
            <a:chExt cx="6342639" cy="791050"/>
          </a:xfrm>
        </p:grpSpPr>
        <p:sp>
          <p:nvSpPr>
            <p:cNvPr id="11" name="Google Shape;938;p32"/>
            <p:cNvSpPr/>
            <p:nvPr/>
          </p:nvSpPr>
          <p:spPr>
            <a:xfrm>
              <a:off x="1251400" y="21522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13" name="Google Shape;939;p32"/>
            <p:cNvSpPr/>
            <p:nvPr/>
          </p:nvSpPr>
          <p:spPr>
            <a:xfrm>
              <a:off x="3275943" y="1913050"/>
              <a:ext cx="4318096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Njlentrehake perkara kang mbuktekake panemu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4" name="Google Shape;940;p32"/>
            <p:cNvSpPr/>
            <p:nvPr/>
          </p:nvSpPr>
          <p:spPr>
            <a:xfrm>
              <a:off x="1404039" y="1913025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Isi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cxnSp>
          <p:nvCxnSpPr>
            <p:cNvPr id="15" name="Google Shape;941;p32"/>
            <p:cNvCxnSpPr>
              <a:stCxn id="14" idx="3"/>
              <a:endCxn id="13" idx="1"/>
            </p:cNvCxnSpPr>
            <p:nvPr/>
          </p:nvCxnSpPr>
          <p:spPr>
            <a:xfrm>
              <a:off x="2765139" y="2152275"/>
              <a:ext cx="510803" cy="25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grpSp>
        <p:nvGrpSpPr>
          <p:cNvPr id="16" name="Google Shape;942;p32"/>
          <p:cNvGrpSpPr/>
          <p:nvPr/>
        </p:nvGrpSpPr>
        <p:grpSpPr>
          <a:xfrm>
            <a:off x="3004311" y="5043914"/>
            <a:ext cx="6380937" cy="1131674"/>
            <a:chOff x="1670150" y="2586949"/>
            <a:chExt cx="5926282" cy="791026"/>
          </a:xfrm>
        </p:grpSpPr>
        <p:sp>
          <p:nvSpPr>
            <p:cNvPr id="17" name="Google Shape;943;p32"/>
            <p:cNvSpPr/>
            <p:nvPr/>
          </p:nvSpPr>
          <p:spPr>
            <a:xfrm>
              <a:off x="1670150" y="2826175"/>
              <a:ext cx="448325" cy="551800"/>
            </a:xfrm>
            <a:custGeom>
              <a:avLst/>
              <a:gdLst/>
              <a:ahLst/>
              <a:cxnLst/>
              <a:rect l="l" t="t" r="r" b="b"/>
              <a:pathLst>
                <a:path w="17933" h="22072" extrusionOk="0">
                  <a:moveTo>
                    <a:pt x="6109" y="0"/>
                  </a:moveTo>
                  <a:lnTo>
                    <a:pt x="0" y="0"/>
                  </a:lnTo>
                  <a:lnTo>
                    <a:pt x="0" y="22072"/>
                  </a:lnTo>
                  <a:lnTo>
                    <a:pt x="17933" y="22072"/>
                  </a:lnTo>
                </a:path>
              </a:pathLst>
            </a:custGeom>
            <a:noFill/>
            <a:ln w="9525" cap="flat" cmpd="sng">
              <a:solidFill>
                <a:schemeClr val="accent3"/>
              </a:solidFill>
              <a:prstDash val="solid"/>
              <a:round/>
              <a:headEnd type="none" w="med" len="med"/>
              <a:tailEnd type="oval" w="med" len="med"/>
            </a:ln>
          </p:spPr>
        </p:sp>
        <p:sp>
          <p:nvSpPr>
            <p:cNvPr id="18" name="Google Shape;944;p32"/>
            <p:cNvSpPr/>
            <p:nvPr/>
          </p:nvSpPr>
          <p:spPr>
            <a:xfrm>
              <a:off x="1822728" y="2586950"/>
              <a:ext cx="1361100" cy="4785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solidFill>
                    <a:srgbClr val="FFFFFF"/>
                  </a:solidFill>
                  <a:latin typeface="Fira Sans Extra Condensed Medium"/>
                  <a:sym typeface="Fira Sans Extra Condensed Medium"/>
                </a:rPr>
                <a:t>Dudutan</a:t>
              </a:r>
              <a:endParaRPr sz="2000" dirty="0">
                <a:solidFill>
                  <a:srgbClr val="000000"/>
                </a:solidFill>
              </a:endParaRPr>
            </a:p>
          </p:txBody>
        </p:sp>
        <p:sp>
          <p:nvSpPr>
            <p:cNvPr id="19" name="Google Shape;945;p32"/>
            <p:cNvSpPr/>
            <p:nvPr/>
          </p:nvSpPr>
          <p:spPr>
            <a:xfrm>
              <a:off x="3694632" y="2586949"/>
              <a:ext cx="3901800" cy="478500"/>
            </a:xfrm>
            <a:prstGeom prst="roundRect">
              <a:avLst>
                <a:gd name="adj" fmla="val 50000"/>
              </a:avLst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7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lang="en" dirty="0" smtClean="0">
                  <a:latin typeface="Roboto"/>
                  <a:ea typeface="Roboto"/>
                  <a:cs typeface="Roboto"/>
                  <a:sym typeface="Roboto"/>
                </a:rPr>
                <a:t>Awujud ringkesan saka panulis</a:t>
              </a:r>
              <a:endParaRPr dirty="0">
                <a:latin typeface="Roboto"/>
                <a:ea typeface="Roboto"/>
                <a:cs typeface="Roboto"/>
                <a:sym typeface="Roboto"/>
              </a:endParaRPr>
            </a:p>
          </p:txBody>
        </p:sp>
        <p:cxnSp>
          <p:nvCxnSpPr>
            <p:cNvPr id="20" name="Google Shape;946;p32"/>
            <p:cNvCxnSpPr>
              <a:stCxn id="18" idx="3"/>
              <a:endCxn id="19" idx="1"/>
            </p:cNvCxnSpPr>
            <p:nvPr/>
          </p:nvCxnSpPr>
          <p:spPr>
            <a:xfrm>
              <a:off x="3183828" y="2826200"/>
              <a:ext cx="510900" cy="0"/>
            </a:xfrm>
            <a:prstGeom prst="straightConnector1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oval" w="med" len="med"/>
            </a:ln>
          </p:spPr>
        </p:cxnSp>
      </p:grpSp>
      <p:sp>
        <p:nvSpPr>
          <p:cNvPr id="21" name="Title 4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dirty="0" err="1" smtClean="0">
                <a:latin typeface="+mn-lt"/>
              </a:rPr>
              <a:t>Struktur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Teks</a:t>
            </a:r>
            <a:r>
              <a:rPr lang="en-US" sz="2800" dirty="0" smtClean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Argumentasi</a:t>
            </a:r>
            <a:endParaRPr lang="en-US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8423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3DEDCA-68F1-4046-A36A-EF1BFCA0E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 err="1">
                <a:latin typeface="+mn-lt"/>
              </a:rPr>
              <a:t>Titikan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>
                <a:latin typeface="+mn-lt"/>
              </a:rPr>
              <a:t>Teks</a:t>
            </a:r>
            <a:r>
              <a:rPr lang="en-US" sz="2800" dirty="0">
                <a:latin typeface="+mn-lt"/>
              </a:rPr>
              <a:t> </a:t>
            </a:r>
            <a:r>
              <a:rPr lang="en-US" sz="2800" dirty="0" err="1" smtClean="0">
                <a:latin typeface="+mn-lt"/>
              </a:rPr>
              <a:t>Deskripsi</a:t>
            </a:r>
            <a:endParaRPr lang="id-ID" sz="280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6" name="Google Shape;1293;p48"/>
          <p:cNvSpPr/>
          <p:nvPr/>
        </p:nvSpPr>
        <p:spPr>
          <a:xfrm>
            <a:off x="4886839" y="1690688"/>
            <a:ext cx="1045192" cy="1045101"/>
          </a:xfrm>
          <a:custGeom>
            <a:avLst/>
            <a:gdLst/>
            <a:ahLst/>
            <a:cxnLst/>
            <a:rect l="l" t="t" r="r" b="b"/>
            <a:pathLst>
              <a:path w="22903" h="22901" extrusionOk="0">
                <a:moveTo>
                  <a:pt x="11452" y="4551"/>
                </a:moveTo>
                <a:cubicBezTo>
                  <a:pt x="15263" y="4551"/>
                  <a:pt x="18352" y="7640"/>
                  <a:pt x="18352" y="11451"/>
                </a:cubicBezTo>
                <a:cubicBezTo>
                  <a:pt x="18352" y="15262"/>
                  <a:pt x="15263" y="18350"/>
                  <a:pt x="11452" y="18350"/>
                </a:cubicBezTo>
                <a:lnTo>
                  <a:pt x="11452" y="18351"/>
                </a:lnTo>
                <a:cubicBezTo>
                  <a:pt x="7640" y="18351"/>
                  <a:pt x="4552" y="15262"/>
                  <a:pt x="4552" y="11451"/>
                </a:cubicBezTo>
                <a:cubicBezTo>
                  <a:pt x="4552" y="7640"/>
                  <a:pt x="7640" y="4551"/>
                  <a:pt x="11452" y="4551"/>
                </a:cubicBezTo>
                <a:close/>
                <a:moveTo>
                  <a:pt x="9850" y="0"/>
                </a:moveTo>
                <a:cubicBezTo>
                  <a:pt x="9464" y="0"/>
                  <a:pt x="9152" y="312"/>
                  <a:pt x="9152" y="698"/>
                </a:cubicBezTo>
                <a:lnTo>
                  <a:pt x="9152" y="2564"/>
                </a:lnTo>
                <a:cubicBezTo>
                  <a:pt x="8324" y="2777"/>
                  <a:pt x="7530" y="3105"/>
                  <a:pt x="6793" y="3539"/>
                </a:cubicBezTo>
                <a:lnTo>
                  <a:pt x="5474" y="2221"/>
                </a:lnTo>
                <a:cubicBezTo>
                  <a:pt x="5338" y="2085"/>
                  <a:pt x="5159" y="2017"/>
                  <a:pt x="4981" y="2017"/>
                </a:cubicBezTo>
                <a:cubicBezTo>
                  <a:pt x="4802" y="2017"/>
                  <a:pt x="4624" y="2085"/>
                  <a:pt x="4487" y="2221"/>
                </a:cubicBezTo>
                <a:lnTo>
                  <a:pt x="2222" y="4487"/>
                </a:lnTo>
                <a:cubicBezTo>
                  <a:pt x="1949" y="4759"/>
                  <a:pt x="1949" y="5201"/>
                  <a:pt x="2222" y="5473"/>
                </a:cubicBezTo>
                <a:lnTo>
                  <a:pt x="3541" y="6791"/>
                </a:lnTo>
                <a:cubicBezTo>
                  <a:pt x="3107" y="7528"/>
                  <a:pt x="2777" y="8322"/>
                  <a:pt x="2564" y="9150"/>
                </a:cubicBezTo>
                <a:lnTo>
                  <a:pt x="699" y="9150"/>
                </a:lnTo>
                <a:cubicBezTo>
                  <a:pt x="313" y="9150"/>
                  <a:pt x="1" y="9462"/>
                  <a:pt x="1" y="9848"/>
                </a:cubicBezTo>
                <a:lnTo>
                  <a:pt x="1" y="13053"/>
                </a:lnTo>
                <a:cubicBezTo>
                  <a:pt x="1" y="13438"/>
                  <a:pt x="313" y="13751"/>
                  <a:pt x="699" y="13751"/>
                </a:cubicBezTo>
                <a:lnTo>
                  <a:pt x="2564" y="13751"/>
                </a:lnTo>
                <a:cubicBezTo>
                  <a:pt x="2777" y="14579"/>
                  <a:pt x="3106" y="15373"/>
                  <a:pt x="3541" y="16109"/>
                </a:cubicBezTo>
                <a:lnTo>
                  <a:pt x="2222" y="17427"/>
                </a:lnTo>
                <a:cubicBezTo>
                  <a:pt x="1949" y="17701"/>
                  <a:pt x="1949" y="18142"/>
                  <a:pt x="2222" y="18415"/>
                </a:cubicBezTo>
                <a:lnTo>
                  <a:pt x="4487" y="20681"/>
                </a:lnTo>
                <a:cubicBezTo>
                  <a:pt x="4624" y="20817"/>
                  <a:pt x="4802" y="20885"/>
                  <a:pt x="4981" y="20885"/>
                </a:cubicBezTo>
                <a:cubicBezTo>
                  <a:pt x="5159" y="20885"/>
                  <a:pt x="5338" y="20817"/>
                  <a:pt x="5474" y="20681"/>
                </a:cubicBezTo>
                <a:lnTo>
                  <a:pt x="6793" y="19362"/>
                </a:lnTo>
                <a:cubicBezTo>
                  <a:pt x="7530" y="19796"/>
                  <a:pt x="8324" y="20124"/>
                  <a:pt x="9152" y="20339"/>
                </a:cubicBezTo>
                <a:lnTo>
                  <a:pt x="9152" y="22204"/>
                </a:lnTo>
                <a:cubicBezTo>
                  <a:pt x="9152" y="22588"/>
                  <a:pt x="9464" y="22901"/>
                  <a:pt x="9850" y="22901"/>
                </a:cubicBezTo>
                <a:lnTo>
                  <a:pt x="13055" y="22901"/>
                </a:lnTo>
                <a:cubicBezTo>
                  <a:pt x="13439" y="22901"/>
                  <a:pt x="13751" y="22588"/>
                  <a:pt x="13751" y="22204"/>
                </a:cubicBezTo>
                <a:lnTo>
                  <a:pt x="13751" y="20339"/>
                </a:lnTo>
                <a:cubicBezTo>
                  <a:pt x="14581" y="20124"/>
                  <a:pt x="15373" y="19796"/>
                  <a:pt x="16110" y="19362"/>
                </a:cubicBezTo>
                <a:lnTo>
                  <a:pt x="17429" y="20680"/>
                </a:lnTo>
                <a:cubicBezTo>
                  <a:pt x="17566" y="20816"/>
                  <a:pt x="17744" y="20884"/>
                  <a:pt x="17923" y="20884"/>
                </a:cubicBezTo>
                <a:cubicBezTo>
                  <a:pt x="18101" y="20884"/>
                  <a:pt x="18280" y="20816"/>
                  <a:pt x="18416" y="20680"/>
                </a:cubicBezTo>
                <a:lnTo>
                  <a:pt x="20682" y="18414"/>
                </a:lnTo>
                <a:cubicBezTo>
                  <a:pt x="20954" y="18142"/>
                  <a:pt x="20954" y="17700"/>
                  <a:pt x="20682" y="17427"/>
                </a:cubicBezTo>
                <a:lnTo>
                  <a:pt x="19364" y="16109"/>
                </a:lnTo>
                <a:cubicBezTo>
                  <a:pt x="19798" y="15373"/>
                  <a:pt x="20126" y="14579"/>
                  <a:pt x="20339" y="13751"/>
                </a:cubicBezTo>
                <a:lnTo>
                  <a:pt x="22205" y="13751"/>
                </a:lnTo>
                <a:cubicBezTo>
                  <a:pt x="22591" y="13751"/>
                  <a:pt x="22903" y="13438"/>
                  <a:pt x="22903" y="13053"/>
                </a:cubicBezTo>
                <a:lnTo>
                  <a:pt x="22903" y="9850"/>
                </a:lnTo>
                <a:cubicBezTo>
                  <a:pt x="22903" y="9465"/>
                  <a:pt x="22592" y="9152"/>
                  <a:pt x="22208" y="9152"/>
                </a:cubicBezTo>
                <a:cubicBezTo>
                  <a:pt x="22207" y="9152"/>
                  <a:pt x="22206" y="9152"/>
                  <a:pt x="22205" y="9152"/>
                </a:cubicBezTo>
                <a:lnTo>
                  <a:pt x="20339" y="9152"/>
                </a:lnTo>
                <a:cubicBezTo>
                  <a:pt x="20126" y="8322"/>
                  <a:pt x="19798" y="7530"/>
                  <a:pt x="19364" y="6793"/>
                </a:cubicBezTo>
                <a:lnTo>
                  <a:pt x="20682" y="5473"/>
                </a:lnTo>
                <a:cubicBezTo>
                  <a:pt x="20954" y="5201"/>
                  <a:pt x="20954" y="4759"/>
                  <a:pt x="20682" y="4487"/>
                </a:cubicBezTo>
                <a:lnTo>
                  <a:pt x="18416" y="2221"/>
                </a:lnTo>
                <a:cubicBezTo>
                  <a:pt x="18280" y="2085"/>
                  <a:pt x="18101" y="2017"/>
                  <a:pt x="17923" y="2017"/>
                </a:cubicBezTo>
                <a:cubicBezTo>
                  <a:pt x="17744" y="2017"/>
                  <a:pt x="17566" y="2085"/>
                  <a:pt x="17429" y="2221"/>
                </a:cubicBezTo>
                <a:lnTo>
                  <a:pt x="16110" y="3541"/>
                </a:lnTo>
                <a:cubicBezTo>
                  <a:pt x="15373" y="3105"/>
                  <a:pt x="14581" y="2777"/>
                  <a:pt x="13751" y="2564"/>
                </a:cubicBezTo>
                <a:lnTo>
                  <a:pt x="13751" y="698"/>
                </a:lnTo>
                <a:cubicBezTo>
                  <a:pt x="13751" y="312"/>
                  <a:pt x="13439" y="0"/>
                  <a:pt x="13055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7" name="Google Shape;1267;p48"/>
          <p:cNvCxnSpPr/>
          <p:nvPr/>
        </p:nvCxnSpPr>
        <p:spPr>
          <a:xfrm>
            <a:off x="4234939" y="2254247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" name="Google Shape;1331;p48"/>
          <p:cNvSpPr txBox="1"/>
          <p:nvPr/>
        </p:nvSpPr>
        <p:spPr>
          <a:xfrm>
            <a:off x="2064689" y="1854046"/>
            <a:ext cx="2170250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Nggambarake sawijining objek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9" name="Google Shape;1286;p48"/>
          <p:cNvGrpSpPr/>
          <p:nvPr/>
        </p:nvGrpSpPr>
        <p:grpSpPr>
          <a:xfrm>
            <a:off x="5865957" y="2355109"/>
            <a:ext cx="1045192" cy="1045101"/>
            <a:chOff x="3306813" y="1217603"/>
            <a:chExt cx="1275869" cy="1275757"/>
          </a:xfrm>
        </p:grpSpPr>
        <p:sp>
          <p:nvSpPr>
            <p:cNvPr id="10" name="Google Shape;1287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288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2" name="Google Shape;1267;p48"/>
          <p:cNvCxnSpPr/>
          <p:nvPr/>
        </p:nvCxnSpPr>
        <p:spPr>
          <a:xfrm>
            <a:off x="6911149" y="2911211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3" name="Google Shape;1331;p48"/>
          <p:cNvSpPr txBox="1"/>
          <p:nvPr/>
        </p:nvSpPr>
        <p:spPr>
          <a:xfrm>
            <a:off x="7557790" y="2404487"/>
            <a:ext cx="2170250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Diandharake kanthi cetha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14" name="Google Shape;1289;p48"/>
          <p:cNvGrpSpPr/>
          <p:nvPr/>
        </p:nvGrpSpPr>
        <p:grpSpPr>
          <a:xfrm>
            <a:off x="4707421" y="3134442"/>
            <a:ext cx="1045192" cy="1045101"/>
            <a:chOff x="3306813" y="1217603"/>
            <a:chExt cx="1275869" cy="1275757"/>
          </a:xfrm>
        </p:grpSpPr>
        <p:sp>
          <p:nvSpPr>
            <p:cNvPr id="15" name="Google Shape;1290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291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17" name="Google Shape;1267;p48"/>
          <p:cNvCxnSpPr/>
          <p:nvPr/>
        </p:nvCxnSpPr>
        <p:spPr>
          <a:xfrm>
            <a:off x="4055521" y="3656992"/>
            <a:ext cx="6519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Google Shape;1331;p48"/>
          <p:cNvSpPr txBox="1"/>
          <p:nvPr/>
        </p:nvSpPr>
        <p:spPr>
          <a:xfrm>
            <a:off x="1143000" y="3256790"/>
            <a:ext cx="2875162" cy="120763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Pamaca bisa ngrasakake apa kang digambarake 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  <p:grpSp>
        <p:nvGrpSpPr>
          <p:cNvPr id="19" name="Google Shape;1275;p48"/>
          <p:cNvGrpSpPr/>
          <p:nvPr/>
        </p:nvGrpSpPr>
        <p:grpSpPr>
          <a:xfrm>
            <a:off x="5865957" y="3734121"/>
            <a:ext cx="1045192" cy="1045101"/>
            <a:chOff x="3306813" y="1217603"/>
            <a:chExt cx="1275869" cy="1275757"/>
          </a:xfrm>
        </p:grpSpPr>
        <p:sp>
          <p:nvSpPr>
            <p:cNvPr id="20" name="Google Shape;1276;p48"/>
            <p:cNvSpPr/>
            <p:nvPr/>
          </p:nvSpPr>
          <p:spPr>
            <a:xfrm>
              <a:off x="3306813" y="1217603"/>
              <a:ext cx="1275869" cy="127575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277;p48"/>
            <p:cNvSpPr/>
            <p:nvPr/>
          </p:nvSpPr>
          <p:spPr>
            <a:xfrm>
              <a:off x="3545284" y="1456032"/>
              <a:ext cx="798900" cy="7989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2" name="Google Shape;1267;p48"/>
          <p:cNvCxnSpPr/>
          <p:nvPr/>
        </p:nvCxnSpPr>
        <p:spPr>
          <a:xfrm>
            <a:off x="6911149" y="4256671"/>
            <a:ext cx="651900" cy="0"/>
          </a:xfrm>
          <a:prstGeom prst="straightConnector1">
            <a:avLst/>
          </a:prstGeom>
          <a:noFill/>
          <a:ln w="28575" cap="flat" cmpd="sng">
            <a:solidFill>
              <a:srgbClr val="7030A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3" name="Google Shape;1331;p48"/>
          <p:cNvSpPr txBox="1"/>
          <p:nvPr/>
        </p:nvSpPr>
        <p:spPr>
          <a:xfrm>
            <a:off x="7557790" y="3856470"/>
            <a:ext cx="2170250" cy="800402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>
                <a:latin typeface="Fira Sans Extra Condensed SemiBold"/>
                <a:ea typeface="Fira Sans Extra Condensed SemiBold"/>
                <a:cs typeface="Fira Sans Extra Condensed SemiBold"/>
                <a:sym typeface="Fira Sans Extra Condensed SemiBold"/>
              </a:rPr>
              <a:t>Akeh nggunakake pancadriya</a:t>
            </a:r>
            <a:endParaRPr dirty="0">
              <a:latin typeface="Fira Sans Extra Condensed SemiBold"/>
              <a:ea typeface="Fira Sans Extra Condensed SemiBold"/>
              <a:cs typeface="Fira Sans Extra Condensed SemiBold"/>
              <a:sym typeface="Fira Sans Extra Condensed SemiBold"/>
            </a:endParaRPr>
          </a:p>
        </p:txBody>
      </p:sp>
    </p:spTree>
    <p:extLst>
      <p:ext uri="{BB962C8B-B14F-4D97-AF65-F5344CB8AC3E}">
        <p14:creationId xmlns:p14="http://schemas.microsoft.com/office/powerpoint/2010/main" val="236244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856</TotalTime>
  <Words>527</Words>
  <Application>Microsoft Office PowerPoint</Application>
  <PresentationFormat>Widescreen</PresentationFormat>
  <Paragraphs>138</Paragraphs>
  <Slides>21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Arial</vt:lpstr>
      <vt:lpstr>Calibri</vt:lpstr>
      <vt:lpstr>Calibri Light</vt:lpstr>
      <vt:lpstr>Fira Sans</vt:lpstr>
      <vt:lpstr>Fira Sans Extra Condensed Medium</vt:lpstr>
      <vt:lpstr>Fira Sans Extra Condensed SemiBold</vt:lpstr>
      <vt:lpstr>Fira Sans Medium</vt:lpstr>
      <vt:lpstr>Fira Sans SemiBold</vt:lpstr>
      <vt:lpstr>Gilam</vt:lpstr>
      <vt:lpstr>Roboto</vt:lpstr>
      <vt:lpstr>Times New Roman</vt:lpstr>
      <vt:lpstr>Office Theme</vt:lpstr>
      <vt:lpstr>PowerPoint Presentation</vt:lpstr>
      <vt:lpstr>BAB 1</vt:lpstr>
      <vt:lpstr>PowerPoint Presentation</vt:lpstr>
      <vt:lpstr>Profil Pelajar Pancasila</vt:lpstr>
      <vt:lpstr>PowerPoint Presentation</vt:lpstr>
      <vt:lpstr>PowerPoint Presentation</vt:lpstr>
      <vt:lpstr>Titikan Teks Argumentasi</vt:lpstr>
      <vt:lpstr>Struktur Teks Argumentasi</vt:lpstr>
      <vt:lpstr>Titikan Teks Deskripsi</vt:lpstr>
      <vt:lpstr>Struktur Teks Deskripsi</vt:lpstr>
      <vt:lpstr>Titikan Teks Narasi</vt:lpstr>
      <vt:lpstr>Struktur Teks Narasi</vt:lpstr>
      <vt:lpstr>Titikan Teks Eksposisi</vt:lpstr>
      <vt:lpstr>Struktur Teks Eksposisi</vt:lpstr>
      <vt:lpstr>Titikan Teks Persuasi</vt:lpstr>
      <vt:lpstr>Struktur Teks Persuasi</vt:lpstr>
      <vt:lpstr>Materi Pembelajaran Ndhudhah lan Ngolah  Informasi kanthi Tlesih</vt:lpstr>
      <vt:lpstr>A. Maca Teks Wacana kanthi Tumemen</vt:lpstr>
      <vt:lpstr>B. Tegese Tembung lan Ndhudhah Isi Wacan</vt:lpstr>
      <vt:lpstr>C. Nulis Wacan kanthi Trep</vt:lpstr>
      <vt:lpstr>D. Nyuguhake Tulisan Teks Wacana ing Medhia Cithak lan Digital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fenty nadia</dc:creator>
  <cp:lastModifiedBy>mila</cp:lastModifiedBy>
  <cp:revision>52</cp:revision>
  <dcterms:created xsi:type="dcterms:W3CDTF">2022-05-31T02:38:00Z</dcterms:created>
  <dcterms:modified xsi:type="dcterms:W3CDTF">2022-11-19T03:22:30Z</dcterms:modified>
</cp:coreProperties>
</file>